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  <p:sldMasterId id="2147483653" r:id="rId2"/>
  </p:sldMasterIdLst>
  <p:notesMasterIdLst>
    <p:notesMasterId r:id="rId4"/>
  </p:notesMasterIdLst>
  <p:handoutMasterIdLst>
    <p:handoutMasterId r:id="rId5"/>
  </p:handoutMasterIdLst>
  <p:sldIdLst>
    <p:sldId id="256" r:id="rId3"/>
  </p:sldIdLst>
  <p:sldSz cx="9601200" cy="12801600" type="A3"/>
  <p:notesSz cx="9777413" cy="14206538"/>
  <p:defaultTextStyle>
    <a:defPPr>
      <a:defRPr lang="en-US"/>
    </a:defPPr>
    <a:lvl1pPr marL="0" algn="l" defTabSz="1317457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1pPr>
    <a:lvl2pPr marL="658730" algn="l" defTabSz="1317457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2pPr>
    <a:lvl3pPr marL="1317457" algn="l" defTabSz="1317457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3pPr>
    <a:lvl4pPr marL="1976185" algn="l" defTabSz="1317457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4pPr>
    <a:lvl5pPr marL="2634914" algn="l" defTabSz="1317457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5pPr>
    <a:lvl6pPr marL="3293642" algn="l" defTabSz="1317457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6pPr>
    <a:lvl7pPr marL="3952372" algn="l" defTabSz="1317457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7pPr>
    <a:lvl8pPr marL="4611100" algn="l" defTabSz="1317457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8pPr>
    <a:lvl9pPr marL="5269828" algn="l" defTabSz="1317457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.KOTOULAS" initials="AK" lastIdx="2" clrIdx="0"/>
  <p:cmAuthor id="1" name="A.KOTOULAS" initials="HELP" lastIdx="1" clrIdx="1"/>
  <p:cmAuthor id="2" name="A.KOTOULAS" initials="HELP - " lastIdx="1" clrIdx="2"/>
  <p:cmAuthor id="3" name="PosterPresentations.com - 510.649.3001" initials="HELP - " lastIdx="1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3F5FA"/>
    <a:srgbClr val="CDD2DE"/>
    <a:srgbClr val="E3E9E5"/>
    <a:srgbClr val="EAEAEA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0658" autoAdjust="0"/>
    <p:restoredTop sz="94707" autoAdjust="0"/>
  </p:normalViewPr>
  <p:slideViewPr>
    <p:cSldViewPr snapToGrid="0" snapToObjects="1" showGuides="1">
      <p:cViewPr>
        <p:scale>
          <a:sx n="80" d="100"/>
          <a:sy n="80" d="100"/>
        </p:scale>
        <p:origin x="-306" y="-192"/>
      </p:cViewPr>
      <p:guideLst>
        <p:guide orient="horz" pos="1291"/>
        <p:guide orient="horz" pos="112"/>
        <p:guide orient="horz" pos="7840"/>
        <p:guide orient="horz"/>
        <p:guide pos="128"/>
        <p:guide pos="592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83" d="100"/>
          <a:sy n="83" d="100"/>
        </p:scale>
        <p:origin x="-2730" y="-84"/>
      </p:cViewPr>
      <p:guideLst>
        <p:guide orient="horz" pos="4475"/>
        <p:guide pos="308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handoutMaster" Target="handoutMasters/handoutMaster1.xml"/><Relationship Id="rId10" Type="http://schemas.openxmlformats.org/officeDocument/2006/relationships/tableStyles" Target="tableStyles.xml"/><Relationship Id="rId4" Type="http://schemas.openxmlformats.org/officeDocument/2006/relationships/notesMaster" Target="notesMasters/notesMaster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36879" cy="710327"/>
          </a:xfrm>
          <a:prstGeom prst="rect">
            <a:avLst/>
          </a:prstGeom>
        </p:spPr>
        <p:txBody>
          <a:bodyPr vert="horz" lIns="137050" tIns="68525" rIns="137050" bIns="68525" rtlCol="0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538271" y="0"/>
            <a:ext cx="4236879" cy="710327"/>
          </a:xfrm>
          <a:prstGeom prst="rect">
            <a:avLst/>
          </a:prstGeom>
        </p:spPr>
        <p:txBody>
          <a:bodyPr vert="horz" lIns="137050" tIns="68525" rIns="137050" bIns="68525" rtlCol="0"/>
          <a:lstStyle>
            <a:lvl1pPr algn="r">
              <a:defRPr sz="1800"/>
            </a:lvl1pPr>
          </a:lstStyle>
          <a:p>
            <a:fld id="{0158C5BC-9A70-462C-B28D-9600239EAC64}" type="datetimeFigureOut">
              <a:rPr lang="en-US" smtClean="0"/>
              <a:pPr/>
              <a:t>2/13/2016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13493745"/>
            <a:ext cx="4236879" cy="710327"/>
          </a:xfrm>
          <a:prstGeom prst="rect">
            <a:avLst/>
          </a:prstGeom>
        </p:spPr>
        <p:txBody>
          <a:bodyPr vert="horz" lIns="137050" tIns="68525" rIns="137050" bIns="68525" rtlCol="0" anchor="b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538271" y="13493745"/>
            <a:ext cx="4236879" cy="710327"/>
          </a:xfrm>
          <a:prstGeom prst="rect">
            <a:avLst/>
          </a:prstGeom>
        </p:spPr>
        <p:txBody>
          <a:bodyPr vert="horz" lIns="137050" tIns="68525" rIns="137050" bIns="68525" rtlCol="0" anchor="b"/>
          <a:lstStyle>
            <a:lvl1pPr algn="r">
              <a:defRPr sz="1800"/>
            </a:lvl1pPr>
          </a:lstStyle>
          <a:p>
            <a:fld id="{79C131B7-05CA-4AEE-9267-6D0ED4DC84F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91135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36879" cy="710327"/>
          </a:xfrm>
          <a:prstGeom prst="rect">
            <a:avLst/>
          </a:prstGeom>
        </p:spPr>
        <p:txBody>
          <a:bodyPr vert="horz" lIns="137050" tIns="68525" rIns="137050" bIns="68525" rtlCol="0"/>
          <a:lstStyle>
            <a:lvl1pPr algn="l">
              <a:defRPr sz="18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538271" y="0"/>
            <a:ext cx="4236879" cy="710327"/>
          </a:xfrm>
          <a:prstGeom prst="rect">
            <a:avLst/>
          </a:prstGeom>
        </p:spPr>
        <p:txBody>
          <a:bodyPr vert="horz" lIns="137050" tIns="68525" rIns="137050" bIns="68525" rtlCol="0"/>
          <a:lstStyle>
            <a:lvl1pPr algn="r">
              <a:defRPr sz="1800"/>
            </a:lvl1pPr>
          </a:lstStyle>
          <a:p>
            <a:fld id="{E6CC2317-6751-4CD4-9995-8782DD78E936}" type="datetimeFigureOut">
              <a:rPr lang="en-US" smtClean="0"/>
              <a:pPr/>
              <a:t>2/13/2016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90838" y="1065213"/>
            <a:ext cx="3995737" cy="53276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7050" tIns="68525" rIns="137050" bIns="68525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77742" y="6748106"/>
            <a:ext cx="7821930" cy="6392942"/>
          </a:xfrm>
          <a:prstGeom prst="rect">
            <a:avLst/>
          </a:prstGeom>
        </p:spPr>
        <p:txBody>
          <a:bodyPr vert="horz" lIns="137050" tIns="68525" rIns="137050" bIns="68525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3493745"/>
            <a:ext cx="4236879" cy="710327"/>
          </a:xfrm>
          <a:prstGeom prst="rect">
            <a:avLst/>
          </a:prstGeom>
        </p:spPr>
        <p:txBody>
          <a:bodyPr vert="horz" lIns="137050" tIns="68525" rIns="137050" bIns="68525" rtlCol="0" anchor="b"/>
          <a:lstStyle>
            <a:lvl1pPr algn="l">
              <a:defRPr sz="18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538271" y="13493745"/>
            <a:ext cx="4236879" cy="710327"/>
          </a:xfrm>
          <a:prstGeom prst="rect">
            <a:avLst/>
          </a:prstGeom>
        </p:spPr>
        <p:txBody>
          <a:bodyPr vert="horz" lIns="137050" tIns="68525" rIns="137050" bIns="68525" rtlCol="0" anchor="b"/>
          <a:lstStyle>
            <a:lvl1pPr algn="r">
              <a:defRPr sz="1800"/>
            </a:lvl1pPr>
          </a:lstStyle>
          <a:p>
            <a:fld id="{26A1A87D-CAF7-4BDC-A0D3-C0DBEDE8161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91008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317457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1pPr>
    <a:lvl2pPr marL="658730" algn="l" defTabSz="1317457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2pPr>
    <a:lvl3pPr marL="1317457" algn="l" defTabSz="1317457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3pPr>
    <a:lvl4pPr marL="1976185" algn="l" defTabSz="1317457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4pPr>
    <a:lvl5pPr marL="2634914" algn="l" defTabSz="1317457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5pPr>
    <a:lvl6pPr marL="3293642" algn="l" defTabSz="1317457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6pPr>
    <a:lvl7pPr marL="3952372" algn="l" defTabSz="1317457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7pPr>
    <a:lvl8pPr marL="4611100" algn="l" defTabSz="1317457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8pPr>
    <a:lvl9pPr marL="5269828" algn="l" defTabSz="1317457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4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197793" y="2268784"/>
            <a:ext cx="4534701" cy="277076"/>
          </a:xfrm>
          <a:prstGeom prst="rect">
            <a:avLst/>
          </a:prstGeom>
        </p:spPr>
        <p:txBody>
          <a:bodyPr wrap="square" lIns="68618" tIns="68618" rIns="68618" bIns="68618">
            <a:spAutoFit/>
          </a:bodyPr>
          <a:lstStyle>
            <a:lvl1pPr marL="0" indent="0">
              <a:buNone/>
              <a:defRPr sz="900">
                <a:solidFill>
                  <a:schemeClr val="accent5">
                    <a:lumMod val="50000"/>
                  </a:schemeClr>
                </a:solidFill>
                <a:latin typeface="Trebuchet MS" pitchFamily="34" charset="0"/>
              </a:defRPr>
            </a:lvl1pPr>
            <a:lvl2pPr marL="446014" indent="-171543">
              <a:defRPr sz="800">
                <a:latin typeface="Trebuchet MS" pitchFamily="34" charset="0"/>
              </a:defRPr>
            </a:lvl2pPr>
            <a:lvl3pPr marL="617558" indent="-171543">
              <a:defRPr sz="800">
                <a:latin typeface="Trebuchet MS" pitchFamily="34" charset="0"/>
              </a:defRPr>
            </a:lvl3pPr>
            <a:lvl4pPr marL="806256" indent="-188698">
              <a:defRPr sz="800">
                <a:latin typeface="Trebuchet MS" pitchFamily="34" charset="0"/>
              </a:defRPr>
            </a:lvl4pPr>
            <a:lvl5pPr marL="943492" indent="-137236">
              <a:defRPr sz="8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Type in or paste your text here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201765" y="2047788"/>
            <a:ext cx="4531121" cy="239341"/>
          </a:xfrm>
          <a:prstGeom prst="rect">
            <a:avLst/>
          </a:prstGeom>
          <a:noFill/>
        </p:spPr>
        <p:txBody>
          <a:bodyPr wrap="square" lIns="27447" tIns="27447" rIns="27447" bIns="27447" anchor="ctr" anchorCtr="0">
            <a:spAutoFit/>
          </a:bodyPr>
          <a:lstStyle>
            <a:lvl1pPr algn="ctr">
              <a:buNone/>
              <a:defRPr sz="12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(click to edit) INTRODUCTION or ABSTRACT</a:t>
            </a:r>
            <a:endParaRPr lang="en-US" dirty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5" hasCustomPrompt="1"/>
          </p:nvPr>
        </p:nvSpPr>
        <p:spPr>
          <a:xfrm>
            <a:off x="200025" y="444500"/>
            <a:ext cx="966788" cy="977900"/>
          </a:xfrm>
          <a:prstGeom prst="rect">
            <a:avLst/>
          </a:prstGeom>
        </p:spPr>
        <p:txBody>
          <a:bodyPr lIns="27447" tIns="13723" rIns="27447" bIns="13723" anchor="ctr"/>
          <a:lstStyle>
            <a:lvl1pPr algn="ctr">
              <a:buNone/>
              <a:defRPr sz="13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LOGO</a:t>
            </a:r>
            <a:endParaRPr lang="en-US" dirty="0"/>
          </a:p>
        </p:txBody>
      </p:sp>
      <p:sp>
        <p:nvSpPr>
          <p:cNvPr id="18" name="Picture Placeholder 13"/>
          <p:cNvSpPr>
            <a:spLocks noGrp="1"/>
          </p:cNvSpPr>
          <p:nvPr>
            <p:ph type="pic" sz="quarter" idx="18" hasCustomPrompt="1"/>
          </p:nvPr>
        </p:nvSpPr>
        <p:spPr>
          <a:xfrm>
            <a:off x="8416968" y="444500"/>
            <a:ext cx="966788" cy="977900"/>
          </a:xfrm>
          <a:prstGeom prst="rect">
            <a:avLst/>
          </a:prstGeom>
        </p:spPr>
        <p:txBody>
          <a:bodyPr lIns="27447" tIns="13723" rIns="27447" bIns="13723" anchor="ctr"/>
          <a:lstStyle>
            <a:lvl1pPr algn="ctr">
              <a:buNone/>
              <a:defRPr sz="13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LOGO</a:t>
            </a:r>
            <a:endParaRPr lang="en-US" dirty="0"/>
          </a:p>
        </p:txBody>
      </p:sp>
      <p:sp>
        <p:nvSpPr>
          <p:cNvPr id="20" name="Text Placeholder 5"/>
          <p:cNvSpPr>
            <a:spLocks noGrp="1"/>
          </p:cNvSpPr>
          <p:nvPr>
            <p:ph type="body" sz="quarter" idx="20" hasCustomPrompt="1"/>
          </p:nvPr>
        </p:nvSpPr>
        <p:spPr>
          <a:xfrm>
            <a:off x="201762" y="5527090"/>
            <a:ext cx="4532229" cy="239341"/>
          </a:xfrm>
          <a:prstGeom prst="rect">
            <a:avLst/>
          </a:prstGeom>
          <a:noFill/>
        </p:spPr>
        <p:txBody>
          <a:bodyPr wrap="square" lIns="27447" tIns="27447" rIns="27447" bIns="27447" anchor="ctr" anchorCtr="0">
            <a:spAutoFit/>
          </a:bodyPr>
          <a:lstStyle>
            <a:lvl1pPr algn="ctr">
              <a:buNone/>
              <a:defRPr sz="12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(click to edit)  OBJECTIVES</a:t>
            </a:r>
            <a:endParaRPr lang="en-US" dirty="0"/>
          </a:p>
        </p:txBody>
      </p:sp>
      <p:sp>
        <p:nvSpPr>
          <p:cNvPr id="25" name="Text Placeholder 5"/>
          <p:cNvSpPr>
            <a:spLocks noGrp="1"/>
          </p:cNvSpPr>
          <p:nvPr>
            <p:ph type="body" sz="quarter" idx="25" hasCustomPrompt="1"/>
          </p:nvPr>
        </p:nvSpPr>
        <p:spPr>
          <a:xfrm>
            <a:off x="4869013" y="2047788"/>
            <a:ext cx="4531063" cy="239341"/>
          </a:xfrm>
          <a:prstGeom prst="rect">
            <a:avLst/>
          </a:prstGeom>
          <a:noFill/>
        </p:spPr>
        <p:txBody>
          <a:bodyPr wrap="square" lIns="27447" tIns="27447" rIns="27447" bIns="27447" anchor="ctr" anchorCtr="0">
            <a:spAutoFit/>
          </a:bodyPr>
          <a:lstStyle>
            <a:lvl1pPr algn="ctr">
              <a:buNone/>
              <a:defRPr sz="12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(click to edit)  CONCLUSIONS</a:t>
            </a:r>
            <a:endParaRPr lang="en-US" dirty="0"/>
          </a:p>
        </p:txBody>
      </p:sp>
      <p:sp>
        <p:nvSpPr>
          <p:cNvPr id="26" name="Text Placeholder 3"/>
          <p:cNvSpPr>
            <a:spLocks noGrp="1"/>
          </p:cNvSpPr>
          <p:nvPr>
            <p:ph type="body" sz="quarter" idx="26" hasCustomPrompt="1"/>
          </p:nvPr>
        </p:nvSpPr>
        <p:spPr>
          <a:xfrm>
            <a:off x="4869013" y="2268784"/>
            <a:ext cx="4531063" cy="277076"/>
          </a:xfrm>
          <a:prstGeom prst="rect">
            <a:avLst/>
          </a:prstGeom>
        </p:spPr>
        <p:txBody>
          <a:bodyPr wrap="square" lIns="68618" tIns="68618" rIns="68618" bIns="68618">
            <a:spAutoFit/>
          </a:bodyPr>
          <a:lstStyle>
            <a:lvl1pPr marL="0" indent="0">
              <a:buNone/>
              <a:defRPr sz="900">
                <a:solidFill>
                  <a:schemeClr val="accent5">
                    <a:lumMod val="50000"/>
                  </a:schemeClr>
                </a:solidFill>
                <a:latin typeface="Trebuchet MS" pitchFamily="34" charset="0"/>
              </a:defRPr>
            </a:lvl1pPr>
            <a:lvl2pPr marL="446014" indent="-171543">
              <a:defRPr sz="800">
                <a:latin typeface="Trebuchet MS" pitchFamily="34" charset="0"/>
              </a:defRPr>
            </a:lvl2pPr>
            <a:lvl3pPr marL="617558" indent="-171543">
              <a:defRPr sz="800">
                <a:latin typeface="Trebuchet MS" pitchFamily="34" charset="0"/>
              </a:defRPr>
            </a:lvl3pPr>
            <a:lvl4pPr marL="806256" indent="-188698">
              <a:defRPr sz="800">
                <a:latin typeface="Trebuchet MS" pitchFamily="34" charset="0"/>
              </a:defRPr>
            </a:lvl4pPr>
            <a:lvl5pPr marL="943492" indent="-137236">
              <a:defRPr sz="8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Type in or paste your text here</a:t>
            </a:r>
            <a:endParaRPr lang="en-US" dirty="0"/>
          </a:p>
        </p:txBody>
      </p:sp>
      <p:sp>
        <p:nvSpPr>
          <p:cNvPr id="27" name="Text Placeholder 5"/>
          <p:cNvSpPr>
            <a:spLocks noGrp="1"/>
          </p:cNvSpPr>
          <p:nvPr>
            <p:ph type="body" sz="quarter" idx="27" hasCustomPrompt="1"/>
          </p:nvPr>
        </p:nvSpPr>
        <p:spPr>
          <a:xfrm>
            <a:off x="4869013" y="5533842"/>
            <a:ext cx="4529818" cy="239341"/>
          </a:xfrm>
          <a:prstGeom prst="rect">
            <a:avLst/>
          </a:prstGeom>
          <a:noFill/>
        </p:spPr>
        <p:txBody>
          <a:bodyPr wrap="square" lIns="27447" tIns="27447" rIns="27447" bIns="27447" anchor="ctr" anchorCtr="0">
            <a:spAutoFit/>
          </a:bodyPr>
          <a:lstStyle>
            <a:lvl1pPr algn="ctr">
              <a:buNone/>
              <a:defRPr sz="12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(click to edit)  REFERENCES</a:t>
            </a:r>
            <a:endParaRPr lang="en-US" dirty="0"/>
          </a:p>
        </p:txBody>
      </p:sp>
      <p:sp>
        <p:nvSpPr>
          <p:cNvPr id="28" name="Text Placeholder 3"/>
          <p:cNvSpPr>
            <a:spLocks noGrp="1"/>
          </p:cNvSpPr>
          <p:nvPr>
            <p:ph type="body" sz="quarter" idx="28" hasCustomPrompt="1"/>
          </p:nvPr>
        </p:nvSpPr>
        <p:spPr>
          <a:xfrm>
            <a:off x="4867277" y="5771094"/>
            <a:ext cx="4531554" cy="277076"/>
          </a:xfrm>
          <a:prstGeom prst="rect">
            <a:avLst/>
          </a:prstGeom>
        </p:spPr>
        <p:txBody>
          <a:bodyPr wrap="square" lIns="68618" tIns="68618" rIns="68618" bIns="68618">
            <a:spAutoFit/>
          </a:bodyPr>
          <a:lstStyle>
            <a:lvl1pPr marL="0" indent="0">
              <a:buNone/>
              <a:defRPr sz="900">
                <a:solidFill>
                  <a:schemeClr val="accent5">
                    <a:lumMod val="50000"/>
                  </a:schemeClr>
                </a:solidFill>
                <a:latin typeface="Trebuchet MS" pitchFamily="34" charset="0"/>
              </a:defRPr>
            </a:lvl1pPr>
            <a:lvl2pPr marL="446014" indent="-171543">
              <a:defRPr sz="800">
                <a:latin typeface="Trebuchet MS" pitchFamily="34" charset="0"/>
              </a:defRPr>
            </a:lvl2pPr>
            <a:lvl3pPr marL="617558" indent="-171543">
              <a:defRPr sz="800">
                <a:latin typeface="Trebuchet MS" pitchFamily="34" charset="0"/>
              </a:defRPr>
            </a:lvl3pPr>
            <a:lvl4pPr marL="806256" indent="-188698">
              <a:defRPr sz="800">
                <a:latin typeface="Trebuchet MS" pitchFamily="34" charset="0"/>
              </a:defRPr>
            </a:lvl4pPr>
            <a:lvl5pPr marL="943492" indent="-137236">
              <a:defRPr sz="8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Type in or paste your text here</a:t>
            </a:r>
            <a:endParaRPr lang="en-US" dirty="0"/>
          </a:p>
        </p:txBody>
      </p:sp>
      <p:sp>
        <p:nvSpPr>
          <p:cNvPr id="29" name="Text Placeholder 5"/>
          <p:cNvSpPr>
            <a:spLocks noGrp="1"/>
          </p:cNvSpPr>
          <p:nvPr>
            <p:ph type="body" sz="quarter" idx="29" hasCustomPrompt="1"/>
          </p:nvPr>
        </p:nvSpPr>
        <p:spPr>
          <a:xfrm>
            <a:off x="4872525" y="9986435"/>
            <a:ext cx="4527550" cy="239341"/>
          </a:xfrm>
          <a:prstGeom prst="rect">
            <a:avLst/>
          </a:prstGeom>
          <a:noFill/>
        </p:spPr>
        <p:txBody>
          <a:bodyPr wrap="square" lIns="27447" tIns="27447" rIns="27447" bIns="27447" anchor="ctr" anchorCtr="0">
            <a:spAutoFit/>
          </a:bodyPr>
          <a:lstStyle>
            <a:lvl1pPr algn="ctr">
              <a:buNone/>
              <a:defRPr sz="12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(click to edit)  ACKNOWLEDGEMENTS or  CONTACT</a:t>
            </a:r>
            <a:endParaRPr lang="en-US" dirty="0"/>
          </a:p>
        </p:txBody>
      </p:sp>
      <p:sp>
        <p:nvSpPr>
          <p:cNvPr id="30" name="Text Placeholder 3"/>
          <p:cNvSpPr>
            <a:spLocks noGrp="1"/>
          </p:cNvSpPr>
          <p:nvPr>
            <p:ph type="body" sz="quarter" idx="30" hasCustomPrompt="1"/>
          </p:nvPr>
        </p:nvSpPr>
        <p:spPr>
          <a:xfrm>
            <a:off x="4869013" y="10229669"/>
            <a:ext cx="4529818" cy="277076"/>
          </a:xfrm>
          <a:prstGeom prst="rect">
            <a:avLst/>
          </a:prstGeom>
        </p:spPr>
        <p:txBody>
          <a:bodyPr wrap="square" lIns="68618" tIns="68618" rIns="68618" bIns="68618">
            <a:spAutoFit/>
          </a:bodyPr>
          <a:lstStyle>
            <a:lvl1pPr marL="0" indent="0">
              <a:buNone/>
              <a:defRPr sz="900">
                <a:solidFill>
                  <a:schemeClr val="accent5">
                    <a:lumMod val="50000"/>
                  </a:schemeClr>
                </a:solidFill>
                <a:latin typeface="Trebuchet MS" pitchFamily="34" charset="0"/>
              </a:defRPr>
            </a:lvl1pPr>
            <a:lvl2pPr marL="446014" indent="-171543">
              <a:defRPr sz="800">
                <a:latin typeface="Trebuchet MS" pitchFamily="34" charset="0"/>
              </a:defRPr>
            </a:lvl2pPr>
            <a:lvl3pPr marL="617558" indent="-171543">
              <a:defRPr sz="800">
                <a:latin typeface="Trebuchet MS" pitchFamily="34" charset="0"/>
              </a:defRPr>
            </a:lvl3pPr>
            <a:lvl4pPr marL="806256" indent="-188698">
              <a:defRPr sz="800">
                <a:latin typeface="Trebuchet MS" pitchFamily="34" charset="0"/>
              </a:defRPr>
            </a:lvl4pPr>
            <a:lvl5pPr marL="943492" indent="-137236">
              <a:defRPr sz="8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Type in or paste your text here</a:t>
            </a:r>
            <a:endParaRPr lang="en-US" dirty="0"/>
          </a:p>
        </p:txBody>
      </p:sp>
      <p:sp>
        <p:nvSpPr>
          <p:cNvPr id="111" name="Text Placeholder 5"/>
          <p:cNvSpPr>
            <a:spLocks noGrp="1"/>
          </p:cNvSpPr>
          <p:nvPr>
            <p:ph type="body" sz="quarter" idx="95" hasCustomPrompt="1"/>
          </p:nvPr>
        </p:nvSpPr>
        <p:spPr>
          <a:xfrm>
            <a:off x="-4629744" y="7346237"/>
            <a:ext cx="4551471" cy="239341"/>
          </a:xfrm>
          <a:prstGeom prst="rect">
            <a:avLst/>
          </a:prstGeom>
          <a:noFill/>
        </p:spPr>
        <p:txBody>
          <a:bodyPr wrap="square" lIns="27447" tIns="27447" rIns="27447" bIns="27447" anchor="ctr" anchorCtr="0">
            <a:spAutoFit/>
          </a:bodyPr>
          <a:lstStyle>
            <a:lvl1pPr algn="ctr">
              <a:buNone/>
              <a:defRPr sz="12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SECTION HEADER PLACEHOLDER</a:t>
            </a:r>
            <a:endParaRPr lang="en-US" dirty="0"/>
          </a:p>
        </p:txBody>
      </p:sp>
      <p:sp>
        <p:nvSpPr>
          <p:cNvPr id="60" name="Text Placeholder 3"/>
          <p:cNvSpPr>
            <a:spLocks noGrp="1"/>
          </p:cNvSpPr>
          <p:nvPr>
            <p:ph type="body" sz="quarter" idx="96" hasCustomPrompt="1"/>
          </p:nvPr>
        </p:nvSpPr>
        <p:spPr>
          <a:xfrm>
            <a:off x="197792" y="5764899"/>
            <a:ext cx="4535092" cy="277076"/>
          </a:xfrm>
          <a:prstGeom prst="rect">
            <a:avLst/>
          </a:prstGeom>
        </p:spPr>
        <p:txBody>
          <a:bodyPr wrap="square" lIns="68618" tIns="68618" rIns="68618" bIns="68618">
            <a:spAutoFit/>
          </a:bodyPr>
          <a:lstStyle>
            <a:lvl1pPr marL="0" indent="0">
              <a:buNone/>
              <a:defRPr sz="900">
                <a:solidFill>
                  <a:schemeClr val="accent5">
                    <a:lumMod val="50000"/>
                  </a:schemeClr>
                </a:solidFill>
                <a:latin typeface="Trebuchet MS" pitchFamily="34" charset="0"/>
              </a:defRPr>
            </a:lvl1pPr>
            <a:lvl2pPr marL="446014" indent="-171543">
              <a:defRPr sz="800">
                <a:latin typeface="Trebuchet MS" pitchFamily="34" charset="0"/>
              </a:defRPr>
            </a:lvl2pPr>
            <a:lvl3pPr marL="617558" indent="-171543">
              <a:defRPr sz="800">
                <a:latin typeface="Trebuchet MS" pitchFamily="34" charset="0"/>
              </a:defRPr>
            </a:lvl3pPr>
            <a:lvl4pPr marL="806256" indent="-188698">
              <a:defRPr sz="800">
                <a:latin typeface="Trebuchet MS" pitchFamily="34" charset="0"/>
              </a:defRPr>
            </a:lvl4pPr>
            <a:lvl5pPr marL="943492" indent="-137236">
              <a:defRPr sz="8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Type in or paste your text here</a:t>
            </a:r>
            <a:endParaRPr lang="en-US" dirty="0"/>
          </a:p>
        </p:txBody>
      </p:sp>
      <p:sp>
        <p:nvSpPr>
          <p:cNvPr id="103" name="Text Placeholder 3"/>
          <p:cNvSpPr>
            <a:spLocks noGrp="1"/>
          </p:cNvSpPr>
          <p:nvPr>
            <p:ph type="body" sz="quarter" idx="107" hasCustomPrompt="1"/>
          </p:nvPr>
        </p:nvSpPr>
        <p:spPr>
          <a:xfrm>
            <a:off x="-4629745" y="8508906"/>
            <a:ext cx="4555639" cy="277076"/>
          </a:xfrm>
          <a:prstGeom prst="rect">
            <a:avLst/>
          </a:prstGeom>
        </p:spPr>
        <p:txBody>
          <a:bodyPr wrap="square" lIns="68618" tIns="68618" rIns="68618" bIns="68618">
            <a:spAutoFit/>
          </a:bodyPr>
          <a:lstStyle>
            <a:lvl1pPr marL="0" indent="0">
              <a:buNone/>
              <a:defRPr sz="900" baseline="0">
                <a:solidFill>
                  <a:schemeClr val="accent5">
                    <a:lumMod val="50000"/>
                  </a:schemeClr>
                </a:solidFill>
                <a:latin typeface="Trebuchet MS" pitchFamily="34" charset="0"/>
              </a:defRPr>
            </a:lvl1pPr>
            <a:lvl2pPr marL="446014" indent="-171543">
              <a:defRPr sz="800">
                <a:latin typeface="Trebuchet MS" pitchFamily="34" charset="0"/>
              </a:defRPr>
            </a:lvl2pPr>
            <a:lvl3pPr marL="617558" indent="-171543">
              <a:defRPr sz="800">
                <a:latin typeface="Trebuchet MS" pitchFamily="34" charset="0"/>
              </a:defRPr>
            </a:lvl3pPr>
            <a:lvl4pPr marL="806256" indent="-188698">
              <a:defRPr sz="800">
                <a:latin typeface="Trebuchet MS" pitchFamily="34" charset="0"/>
              </a:defRPr>
            </a:lvl4pPr>
            <a:lvl5pPr marL="943492" indent="-137236">
              <a:defRPr sz="8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TEXT PLACEHOLDER</a:t>
            </a:r>
            <a:endParaRPr lang="en-US" dirty="0"/>
          </a:p>
        </p:txBody>
      </p:sp>
      <p:sp>
        <p:nvSpPr>
          <p:cNvPr id="51" name="Text Placeholder 3"/>
          <p:cNvSpPr>
            <a:spLocks noGrp="1"/>
          </p:cNvSpPr>
          <p:nvPr>
            <p:ph type="body" sz="quarter" idx="116" hasCustomPrompt="1"/>
          </p:nvPr>
        </p:nvSpPr>
        <p:spPr>
          <a:xfrm>
            <a:off x="-4629745" y="8508906"/>
            <a:ext cx="4555639" cy="277076"/>
          </a:xfrm>
          <a:prstGeom prst="rect">
            <a:avLst/>
          </a:prstGeom>
        </p:spPr>
        <p:txBody>
          <a:bodyPr wrap="square" lIns="68618" tIns="68618" rIns="68618" bIns="68618">
            <a:spAutoFit/>
          </a:bodyPr>
          <a:lstStyle>
            <a:lvl1pPr marL="0" indent="0">
              <a:buNone/>
              <a:defRPr sz="900" baseline="0">
                <a:solidFill>
                  <a:schemeClr val="accent5">
                    <a:lumMod val="50000"/>
                  </a:schemeClr>
                </a:solidFill>
                <a:latin typeface="Trebuchet MS" pitchFamily="34" charset="0"/>
              </a:defRPr>
            </a:lvl1pPr>
            <a:lvl2pPr marL="446014" indent="-171543">
              <a:defRPr sz="800">
                <a:latin typeface="Trebuchet MS" pitchFamily="34" charset="0"/>
              </a:defRPr>
            </a:lvl2pPr>
            <a:lvl3pPr marL="617558" indent="-171543">
              <a:defRPr sz="800">
                <a:latin typeface="Trebuchet MS" pitchFamily="34" charset="0"/>
              </a:defRPr>
            </a:lvl3pPr>
            <a:lvl4pPr marL="806256" indent="-188698">
              <a:defRPr sz="800">
                <a:latin typeface="Trebuchet MS" pitchFamily="34" charset="0"/>
              </a:defRPr>
            </a:lvl4pPr>
            <a:lvl5pPr marL="943492" indent="-137236">
              <a:defRPr sz="8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TEXT PLACEHOLDER</a:t>
            </a:r>
            <a:endParaRPr lang="en-US" dirty="0"/>
          </a:p>
        </p:txBody>
      </p:sp>
      <p:sp>
        <p:nvSpPr>
          <p:cNvPr id="52" name="Text Placeholder 3"/>
          <p:cNvSpPr>
            <a:spLocks noGrp="1"/>
          </p:cNvSpPr>
          <p:nvPr>
            <p:ph type="body" sz="quarter" idx="117" hasCustomPrompt="1"/>
          </p:nvPr>
        </p:nvSpPr>
        <p:spPr>
          <a:xfrm>
            <a:off x="-4629745" y="8508906"/>
            <a:ext cx="4555639" cy="277076"/>
          </a:xfrm>
          <a:prstGeom prst="rect">
            <a:avLst/>
          </a:prstGeom>
        </p:spPr>
        <p:txBody>
          <a:bodyPr wrap="square" lIns="68618" tIns="68618" rIns="68618" bIns="68618">
            <a:spAutoFit/>
          </a:bodyPr>
          <a:lstStyle>
            <a:lvl1pPr marL="0" indent="0">
              <a:buNone/>
              <a:defRPr sz="900" baseline="0">
                <a:solidFill>
                  <a:schemeClr val="accent5">
                    <a:lumMod val="50000"/>
                  </a:schemeClr>
                </a:solidFill>
                <a:latin typeface="Trebuchet MS" pitchFamily="34" charset="0"/>
              </a:defRPr>
            </a:lvl1pPr>
            <a:lvl2pPr marL="446014" indent="-171543">
              <a:defRPr sz="800">
                <a:latin typeface="Trebuchet MS" pitchFamily="34" charset="0"/>
              </a:defRPr>
            </a:lvl2pPr>
            <a:lvl3pPr marL="617558" indent="-171543">
              <a:defRPr sz="800">
                <a:latin typeface="Trebuchet MS" pitchFamily="34" charset="0"/>
              </a:defRPr>
            </a:lvl3pPr>
            <a:lvl4pPr marL="806256" indent="-188698">
              <a:defRPr sz="800">
                <a:latin typeface="Trebuchet MS" pitchFamily="34" charset="0"/>
              </a:defRPr>
            </a:lvl4pPr>
            <a:lvl5pPr marL="943492" indent="-137236">
              <a:defRPr sz="8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TEXT PLACEHOLDER</a:t>
            </a:r>
            <a:endParaRPr lang="en-US" dirty="0"/>
          </a:p>
        </p:txBody>
      </p:sp>
      <p:sp>
        <p:nvSpPr>
          <p:cNvPr id="53" name="Text Placeholder 3"/>
          <p:cNvSpPr>
            <a:spLocks noGrp="1"/>
          </p:cNvSpPr>
          <p:nvPr>
            <p:ph type="body" sz="quarter" idx="118" hasCustomPrompt="1"/>
          </p:nvPr>
        </p:nvSpPr>
        <p:spPr>
          <a:xfrm>
            <a:off x="-4629745" y="8508906"/>
            <a:ext cx="4555639" cy="277076"/>
          </a:xfrm>
          <a:prstGeom prst="rect">
            <a:avLst/>
          </a:prstGeom>
        </p:spPr>
        <p:txBody>
          <a:bodyPr wrap="square" lIns="68618" tIns="68618" rIns="68618" bIns="68618">
            <a:spAutoFit/>
          </a:bodyPr>
          <a:lstStyle>
            <a:lvl1pPr marL="0" indent="0">
              <a:buNone/>
              <a:defRPr sz="900" baseline="0">
                <a:solidFill>
                  <a:schemeClr val="accent5">
                    <a:lumMod val="50000"/>
                  </a:schemeClr>
                </a:solidFill>
                <a:latin typeface="Trebuchet MS" pitchFamily="34" charset="0"/>
              </a:defRPr>
            </a:lvl1pPr>
            <a:lvl2pPr marL="446014" indent="-171543">
              <a:defRPr sz="800">
                <a:latin typeface="Trebuchet MS" pitchFamily="34" charset="0"/>
              </a:defRPr>
            </a:lvl2pPr>
            <a:lvl3pPr marL="617558" indent="-171543">
              <a:defRPr sz="800">
                <a:latin typeface="Trebuchet MS" pitchFamily="34" charset="0"/>
              </a:defRPr>
            </a:lvl3pPr>
            <a:lvl4pPr marL="806256" indent="-188698">
              <a:defRPr sz="800">
                <a:latin typeface="Trebuchet MS" pitchFamily="34" charset="0"/>
              </a:defRPr>
            </a:lvl4pPr>
            <a:lvl5pPr marL="943492" indent="-137236">
              <a:defRPr sz="8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TEXT PLACEHOLDER</a:t>
            </a:r>
            <a:endParaRPr lang="en-US" dirty="0"/>
          </a:p>
        </p:txBody>
      </p:sp>
      <p:sp>
        <p:nvSpPr>
          <p:cNvPr id="54" name="Text Placeholder 3"/>
          <p:cNvSpPr>
            <a:spLocks noGrp="1"/>
          </p:cNvSpPr>
          <p:nvPr>
            <p:ph type="body" sz="quarter" idx="119" hasCustomPrompt="1"/>
          </p:nvPr>
        </p:nvSpPr>
        <p:spPr>
          <a:xfrm>
            <a:off x="-4629745" y="8508906"/>
            <a:ext cx="4555639" cy="277076"/>
          </a:xfrm>
          <a:prstGeom prst="rect">
            <a:avLst/>
          </a:prstGeom>
        </p:spPr>
        <p:txBody>
          <a:bodyPr wrap="square" lIns="68618" tIns="68618" rIns="68618" bIns="68618">
            <a:spAutoFit/>
          </a:bodyPr>
          <a:lstStyle>
            <a:lvl1pPr marL="0" indent="0">
              <a:buNone/>
              <a:defRPr sz="900" baseline="0">
                <a:solidFill>
                  <a:schemeClr val="accent5">
                    <a:lumMod val="50000"/>
                  </a:schemeClr>
                </a:solidFill>
                <a:latin typeface="Trebuchet MS" pitchFamily="34" charset="0"/>
              </a:defRPr>
            </a:lvl1pPr>
            <a:lvl2pPr marL="446014" indent="-171543">
              <a:defRPr sz="800">
                <a:latin typeface="Trebuchet MS" pitchFamily="34" charset="0"/>
              </a:defRPr>
            </a:lvl2pPr>
            <a:lvl3pPr marL="617558" indent="-171543">
              <a:defRPr sz="800">
                <a:latin typeface="Trebuchet MS" pitchFamily="34" charset="0"/>
              </a:defRPr>
            </a:lvl3pPr>
            <a:lvl4pPr marL="806256" indent="-188698">
              <a:defRPr sz="800">
                <a:latin typeface="Trebuchet MS" pitchFamily="34" charset="0"/>
              </a:defRPr>
            </a:lvl4pPr>
            <a:lvl5pPr marL="943492" indent="-137236">
              <a:defRPr sz="8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TEXT PLACEHOLDER</a:t>
            </a:r>
            <a:endParaRPr lang="en-US" dirty="0"/>
          </a:p>
        </p:txBody>
      </p:sp>
      <p:sp>
        <p:nvSpPr>
          <p:cNvPr id="55" name="Text Placeholder 3"/>
          <p:cNvSpPr>
            <a:spLocks noGrp="1"/>
          </p:cNvSpPr>
          <p:nvPr>
            <p:ph type="body" sz="quarter" idx="120" hasCustomPrompt="1"/>
          </p:nvPr>
        </p:nvSpPr>
        <p:spPr>
          <a:xfrm>
            <a:off x="-4629745" y="8508906"/>
            <a:ext cx="4555639" cy="277076"/>
          </a:xfrm>
          <a:prstGeom prst="rect">
            <a:avLst/>
          </a:prstGeom>
        </p:spPr>
        <p:txBody>
          <a:bodyPr wrap="square" lIns="68618" tIns="68618" rIns="68618" bIns="68618">
            <a:spAutoFit/>
          </a:bodyPr>
          <a:lstStyle>
            <a:lvl1pPr marL="0" indent="0">
              <a:buNone/>
              <a:defRPr sz="900" baseline="0">
                <a:solidFill>
                  <a:schemeClr val="accent5">
                    <a:lumMod val="50000"/>
                  </a:schemeClr>
                </a:solidFill>
                <a:latin typeface="Trebuchet MS" pitchFamily="34" charset="0"/>
              </a:defRPr>
            </a:lvl1pPr>
            <a:lvl2pPr marL="446014" indent="-171543">
              <a:defRPr sz="800">
                <a:latin typeface="Trebuchet MS" pitchFamily="34" charset="0"/>
              </a:defRPr>
            </a:lvl2pPr>
            <a:lvl3pPr marL="617558" indent="-171543">
              <a:defRPr sz="800">
                <a:latin typeface="Trebuchet MS" pitchFamily="34" charset="0"/>
              </a:defRPr>
            </a:lvl3pPr>
            <a:lvl4pPr marL="806256" indent="-188698">
              <a:defRPr sz="800">
                <a:latin typeface="Trebuchet MS" pitchFamily="34" charset="0"/>
              </a:defRPr>
            </a:lvl4pPr>
            <a:lvl5pPr marL="943492" indent="-137236">
              <a:defRPr sz="8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TEXT PLACEHOLDER</a:t>
            </a:r>
            <a:endParaRPr lang="en-US" dirty="0"/>
          </a:p>
        </p:txBody>
      </p:sp>
      <p:sp>
        <p:nvSpPr>
          <p:cNvPr id="56" name="Text Placeholder 3"/>
          <p:cNvSpPr>
            <a:spLocks noGrp="1"/>
          </p:cNvSpPr>
          <p:nvPr>
            <p:ph type="body" sz="quarter" idx="121" hasCustomPrompt="1"/>
          </p:nvPr>
        </p:nvSpPr>
        <p:spPr>
          <a:xfrm>
            <a:off x="-4629745" y="8508906"/>
            <a:ext cx="4555639" cy="277076"/>
          </a:xfrm>
          <a:prstGeom prst="rect">
            <a:avLst/>
          </a:prstGeom>
        </p:spPr>
        <p:txBody>
          <a:bodyPr wrap="square" lIns="68618" tIns="68618" rIns="68618" bIns="68618">
            <a:spAutoFit/>
          </a:bodyPr>
          <a:lstStyle>
            <a:lvl1pPr marL="0" indent="0">
              <a:buNone/>
              <a:defRPr sz="900" baseline="0">
                <a:solidFill>
                  <a:schemeClr val="accent5">
                    <a:lumMod val="50000"/>
                  </a:schemeClr>
                </a:solidFill>
                <a:latin typeface="Trebuchet MS" pitchFamily="34" charset="0"/>
              </a:defRPr>
            </a:lvl1pPr>
            <a:lvl2pPr marL="446014" indent="-171543">
              <a:defRPr sz="800">
                <a:latin typeface="Trebuchet MS" pitchFamily="34" charset="0"/>
              </a:defRPr>
            </a:lvl2pPr>
            <a:lvl3pPr marL="617558" indent="-171543">
              <a:defRPr sz="800">
                <a:latin typeface="Trebuchet MS" pitchFamily="34" charset="0"/>
              </a:defRPr>
            </a:lvl3pPr>
            <a:lvl4pPr marL="806256" indent="-188698">
              <a:defRPr sz="800">
                <a:latin typeface="Trebuchet MS" pitchFamily="34" charset="0"/>
              </a:defRPr>
            </a:lvl4pPr>
            <a:lvl5pPr marL="943492" indent="-137236">
              <a:defRPr sz="8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TEXT PLACEHOLDER</a:t>
            </a:r>
            <a:endParaRPr lang="en-US" dirty="0"/>
          </a:p>
        </p:txBody>
      </p:sp>
      <p:sp>
        <p:nvSpPr>
          <p:cNvPr id="57" name="Text Placeholder 3"/>
          <p:cNvSpPr>
            <a:spLocks noGrp="1"/>
          </p:cNvSpPr>
          <p:nvPr>
            <p:ph type="body" sz="quarter" idx="122" hasCustomPrompt="1"/>
          </p:nvPr>
        </p:nvSpPr>
        <p:spPr>
          <a:xfrm>
            <a:off x="-4629745" y="8508906"/>
            <a:ext cx="4555639" cy="277076"/>
          </a:xfrm>
          <a:prstGeom prst="rect">
            <a:avLst/>
          </a:prstGeom>
        </p:spPr>
        <p:txBody>
          <a:bodyPr wrap="square" lIns="68618" tIns="68618" rIns="68618" bIns="68618">
            <a:spAutoFit/>
          </a:bodyPr>
          <a:lstStyle>
            <a:lvl1pPr marL="0" indent="0">
              <a:buNone/>
              <a:defRPr sz="900" baseline="0">
                <a:solidFill>
                  <a:schemeClr val="accent5">
                    <a:lumMod val="50000"/>
                  </a:schemeClr>
                </a:solidFill>
                <a:latin typeface="Trebuchet MS" pitchFamily="34" charset="0"/>
              </a:defRPr>
            </a:lvl1pPr>
            <a:lvl2pPr marL="446014" indent="-171543">
              <a:defRPr sz="800">
                <a:latin typeface="Trebuchet MS" pitchFamily="34" charset="0"/>
              </a:defRPr>
            </a:lvl2pPr>
            <a:lvl3pPr marL="617558" indent="-171543">
              <a:defRPr sz="800">
                <a:latin typeface="Trebuchet MS" pitchFamily="34" charset="0"/>
              </a:defRPr>
            </a:lvl3pPr>
            <a:lvl4pPr marL="806256" indent="-188698">
              <a:defRPr sz="800">
                <a:latin typeface="Trebuchet MS" pitchFamily="34" charset="0"/>
              </a:defRPr>
            </a:lvl4pPr>
            <a:lvl5pPr marL="943492" indent="-137236">
              <a:defRPr sz="8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TEXT PLACEHOLDER</a:t>
            </a:r>
            <a:endParaRPr lang="en-US" dirty="0"/>
          </a:p>
        </p:txBody>
      </p:sp>
      <p:sp>
        <p:nvSpPr>
          <p:cNvPr id="58" name="Text Placeholder 3"/>
          <p:cNvSpPr>
            <a:spLocks noGrp="1"/>
          </p:cNvSpPr>
          <p:nvPr>
            <p:ph type="body" sz="quarter" idx="123" hasCustomPrompt="1"/>
          </p:nvPr>
        </p:nvSpPr>
        <p:spPr>
          <a:xfrm>
            <a:off x="-4629745" y="8508906"/>
            <a:ext cx="4555639" cy="277076"/>
          </a:xfrm>
          <a:prstGeom prst="rect">
            <a:avLst/>
          </a:prstGeom>
        </p:spPr>
        <p:txBody>
          <a:bodyPr wrap="square" lIns="68618" tIns="68618" rIns="68618" bIns="68618">
            <a:spAutoFit/>
          </a:bodyPr>
          <a:lstStyle>
            <a:lvl1pPr marL="0" indent="0">
              <a:buNone/>
              <a:defRPr sz="900" baseline="0">
                <a:solidFill>
                  <a:schemeClr val="accent5">
                    <a:lumMod val="50000"/>
                  </a:schemeClr>
                </a:solidFill>
                <a:latin typeface="Trebuchet MS" pitchFamily="34" charset="0"/>
              </a:defRPr>
            </a:lvl1pPr>
            <a:lvl2pPr marL="446014" indent="-171543">
              <a:defRPr sz="800">
                <a:latin typeface="Trebuchet MS" pitchFamily="34" charset="0"/>
              </a:defRPr>
            </a:lvl2pPr>
            <a:lvl3pPr marL="617558" indent="-171543">
              <a:defRPr sz="800">
                <a:latin typeface="Trebuchet MS" pitchFamily="34" charset="0"/>
              </a:defRPr>
            </a:lvl3pPr>
            <a:lvl4pPr marL="806256" indent="-188698">
              <a:defRPr sz="800">
                <a:latin typeface="Trebuchet MS" pitchFamily="34" charset="0"/>
              </a:defRPr>
            </a:lvl4pPr>
            <a:lvl5pPr marL="943492" indent="-137236">
              <a:defRPr sz="8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TEXT PLACEHOLDER</a:t>
            </a:r>
            <a:endParaRPr lang="en-US" dirty="0"/>
          </a:p>
        </p:txBody>
      </p:sp>
      <p:sp>
        <p:nvSpPr>
          <p:cNvPr id="59" name="Text Placeholder 3"/>
          <p:cNvSpPr>
            <a:spLocks noGrp="1"/>
          </p:cNvSpPr>
          <p:nvPr>
            <p:ph type="body" sz="quarter" idx="124" hasCustomPrompt="1"/>
          </p:nvPr>
        </p:nvSpPr>
        <p:spPr>
          <a:xfrm>
            <a:off x="-4629745" y="8508906"/>
            <a:ext cx="4555639" cy="277076"/>
          </a:xfrm>
          <a:prstGeom prst="rect">
            <a:avLst/>
          </a:prstGeom>
        </p:spPr>
        <p:txBody>
          <a:bodyPr wrap="square" lIns="68618" tIns="68618" rIns="68618" bIns="68618">
            <a:spAutoFit/>
          </a:bodyPr>
          <a:lstStyle>
            <a:lvl1pPr marL="0" indent="0">
              <a:buNone/>
              <a:defRPr sz="900" baseline="0">
                <a:solidFill>
                  <a:schemeClr val="accent5">
                    <a:lumMod val="50000"/>
                  </a:schemeClr>
                </a:solidFill>
                <a:latin typeface="Trebuchet MS" pitchFamily="34" charset="0"/>
              </a:defRPr>
            </a:lvl1pPr>
            <a:lvl2pPr marL="446014" indent="-171543">
              <a:defRPr sz="800">
                <a:latin typeface="Trebuchet MS" pitchFamily="34" charset="0"/>
              </a:defRPr>
            </a:lvl2pPr>
            <a:lvl3pPr marL="617558" indent="-171543">
              <a:defRPr sz="800">
                <a:latin typeface="Trebuchet MS" pitchFamily="34" charset="0"/>
              </a:defRPr>
            </a:lvl3pPr>
            <a:lvl4pPr marL="806256" indent="-188698">
              <a:defRPr sz="800">
                <a:latin typeface="Trebuchet MS" pitchFamily="34" charset="0"/>
              </a:defRPr>
            </a:lvl4pPr>
            <a:lvl5pPr marL="943492" indent="-137236">
              <a:defRPr sz="8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TEXT PLACEHOLDER</a:t>
            </a:r>
            <a:endParaRPr lang="en-US" dirty="0"/>
          </a:p>
        </p:txBody>
      </p:sp>
      <p:sp>
        <p:nvSpPr>
          <p:cNvPr id="61" name="Text Placeholder 3"/>
          <p:cNvSpPr>
            <a:spLocks noGrp="1"/>
          </p:cNvSpPr>
          <p:nvPr>
            <p:ph type="body" sz="quarter" idx="125" hasCustomPrompt="1"/>
          </p:nvPr>
        </p:nvSpPr>
        <p:spPr>
          <a:xfrm>
            <a:off x="-4629745" y="8508906"/>
            <a:ext cx="4555639" cy="277076"/>
          </a:xfrm>
          <a:prstGeom prst="rect">
            <a:avLst/>
          </a:prstGeom>
        </p:spPr>
        <p:txBody>
          <a:bodyPr wrap="square" lIns="68618" tIns="68618" rIns="68618" bIns="68618">
            <a:spAutoFit/>
          </a:bodyPr>
          <a:lstStyle>
            <a:lvl1pPr marL="0" indent="0">
              <a:buNone/>
              <a:defRPr sz="900" baseline="0">
                <a:solidFill>
                  <a:schemeClr val="accent5">
                    <a:lumMod val="50000"/>
                  </a:schemeClr>
                </a:solidFill>
                <a:latin typeface="Trebuchet MS" pitchFamily="34" charset="0"/>
              </a:defRPr>
            </a:lvl1pPr>
            <a:lvl2pPr marL="446014" indent="-171543">
              <a:defRPr sz="800">
                <a:latin typeface="Trebuchet MS" pitchFamily="34" charset="0"/>
              </a:defRPr>
            </a:lvl2pPr>
            <a:lvl3pPr marL="617558" indent="-171543">
              <a:defRPr sz="800">
                <a:latin typeface="Trebuchet MS" pitchFamily="34" charset="0"/>
              </a:defRPr>
            </a:lvl3pPr>
            <a:lvl4pPr marL="806256" indent="-188698">
              <a:defRPr sz="800">
                <a:latin typeface="Trebuchet MS" pitchFamily="34" charset="0"/>
              </a:defRPr>
            </a:lvl4pPr>
            <a:lvl5pPr marL="943492" indent="-137236">
              <a:defRPr sz="8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TEXT PLACEHOLDER</a:t>
            </a:r>
            <a:endParaRPr lang="en-US" dirty="0"/>
          </a:p>
        </p:txBody>
      </p:sp>
      <p:sp>
        <p:nvSpPr>
          <p:cNvPr id="83" name="Picture Placeholder 13"/>
          <p:cNvSpPr>
            <a:spLocks noGrp="1"/>
          </p:cNvSpPr>
          <p:nvPr>
            <p:ph type="pic" sz="quarter" idx="115" hasCustomPrompt="1"/>
          </p:nvPr>
        </p:nvSpPr>
        <p:spPr>
          <a:xfrm>
            <a:off x="-3315772" y="9721928"/>
            <a:ext cx="2049937" cy="2230082"/>
          </a:xfrm>
          <a:prstGeom prst="rect">
            <a:avLst/>
          </a:prstGeom>
          <a:solidFill>
            <a:schemeClr val="bg2"/>
          </a:solidFill>
          <a:ln>
            <a:solidFill>
              <a:schemeClr val="tx2"/>
            </a:solidFill>
          </a:ln>
          <a:effectLst/>
        </p:spPr>
        <p:txBody>
          <a:bodyPr lIns="27447" tIns="13723" rIns="27447" bIns="13723" anchor="ctr"/>
          <a:lstStyle>
            <a:lvl1pPr marL="0" indent="0" algn="ctr">
              <a:buNone/>
              <a:defRPr sz="12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PICTURE PLACEHOLDER</a:t>
            </a:r>
            <a:endParaRPr lang="en-US" dirty="0"/>
          </a:p>
        </p:txBody>
      </p:sp>
      <p:sp>
        <p:nvSpPr>
          <p:cNvPr id="84" name="Picture Placeholder 13"/>
          <p:cNvSpPr>
            <a:spLocks noGrp="1"/>
          </p:cNvSpPr>
          <p:nvPr>
            <p:ph type="pic" sz="quarter" idx="126" hasCustomPrompt="1"/>
          </p:nvPr>
        </p:nvSpPr>
        <p:spPr>
          <a:xfrm>
            <a:off x="-3315772" y="9721928"/>
            <a:ext cx="2049937" cy="2230082"/>
          </a:xfrm>
          <a:prstGeom prst="rect">
            <a:avLst/>
          </a:prstGeom>
          <a:solidFill>
            <a:schemeClr val="bg2"/>
          </a:solidFill>
          <a:ln>
            <a:solidFill>
              <a:schemeClr val="tx2"/>
            </a:solidFill>
          </a:ln>
          <a:effectLst/>
        </p:spPr>
        <p:txBody>
          <a:bodyPr lIns="27447" tIns="13723" rIns="27447" bIns="13723" anchor="ctr"/>
          <a:lstStyle>
            <a:lvl1pPr marL="0" indent="0" algn="ctr">
              <a:buNone/>
              <a:defRPr sz="12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PICTURE PLACEHOLDER</a:t>
            </a:r>
            <a:endParaRPr lang="en-US" dirty="0"/>
          </a:p>
        </p:txBody>
      </p:sp>
      <p:sp>
        <p:nvSpPr>
          <p:cNvPr id="85" name="Picture Placeholder 13"/>
          <p:cNvSpPr>
            <a:spLocks noGrp="1"/>
          </p:cNvSpPr>
          <p:nvPr>
            <p:ph type="pic" sz="quarter" idx="127" hasCustomPrompt="1"/>
          </p:nvPr>
        </p:nvSpPr>
        <p:spPr>
          <a:xfrm>
            <a:off x="-3315772" y="9721928"/>
            <a:ext cx="2049937" cy="2230082"/>
          </a:xfrm>
          <a:prstGeom prst="rect">
            <a:avLst/>
          </a:prstGeom>
          <a:solidFill>
            <a:schemeClr val="bg2"/>
          </a:solidFill>
          <a:ln>
            <a:solidFill>
              <a:schemeClr val="tx2"/>
            </a:solidFill>
          </a:ln>
          <a:effectLst/>
        </p:spPr>
        <p:txBody>
          <a:bodyPr lIns="27447" tIns="13723" rIns="27447" bIns="13723" anchor="ctr"/>
          <a:lstStyle>
            <a:lvl1pPr marL="0" indent="0" algn="ctr">
              <a:buNone/>
              <a:defRPr sz="12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PICTURE PLACEHOLDER</a:t>
            </a:r>
            <a:endParaRPr lang="en-US" dirty="0"/>
          </a:p>
        </p:txBody>
      </p:sp>
      <p:sp>
        <p:nvSpPr>
          <p:cNvPr id="86" name="Picture Placeholder 13"/>
          <p:cNvSpPr>
            <a:spLocks noGrp="1"/>
          </p:cNvSpPr>
          <p:nvPr>
            <p:ph type="pic" sz="quarter" idx="128" hasCustomPrompt="1"/>
          </p:nvPr>
        </p:nvSpPr>
        <p:spPr>
          <a:xfrm>
            <a:off x="-3315772" y="9721928"/>
            <a:ext cx="2049937" cy="2230082"/>
          </a:xfrm>
          <a:prstGeom prst="rect">
            <a:avLst/>
          </a:prstGeom>
          <a:solidFill>
            <a:schemeClr val="bg2"/>
          </a:solidFill>
          <a:ln>
            <a:solidFill>
              <a:schemeClr val="tx2"/>
            </a:solidFill>
          </a:ln>
          <a:effectLst/>
        </p:spPr>
        <p:txBody>
          <a:bodyPr lIns="27447" tIns="13723" rIns="27447" bIns="13723" anchor="ctr"/>
          <a:lstStyle>
            <a:lvl1pPr marL="0" indent="0" algn="ctr">
              <a:buNone/>
              <a:defRPr sz="12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PICTURE PLACEHOLDER</a:t>
            </a:r>
            <a:endParaRPr lang="en-US" dirty="0"/>
          </a:p>
        </p:txBody>
      </p:sp>
      <p:sp>
        <p:nvSpPr>
          <p:cNvPr id="87" name="Picture Placeholder 13"/>
          <p:cNvSpPr>
            <a:spLocks noGrp="1"/>
          </p:cNvSpPr>
          <p:nvPr>
            <p:ph type="pic" sz="quarter" idx="129" hasCustomPrompt="1"/>
          </p:nvPr>
        </p:nvSpPr>
        <p:spPr>
          <a:xfrm>
            <a:off x="-3315772" y="9721928"/>
            <a:ext cx="2049937" cy="2230082"/>
          </a:xfrm>
          <a:prstGeom prst="rect">
            <a:avLst/>
          </a:prstGeom>
          <a:solidFill>
            <a:schemeClr val="bg2"/>
          </a:solidFill>
          <a:ln>
            <a:solidFill>
              <a:schemeClr val="tx2"/>
            </a:solidFill>
          </a:ln>
          <a:effectLst/>
        </p:spPr>
        <p:txBody>
          <a:bodyPr lIns="27447" tIns="13723" rIns="27447" bIns="13723" anchor="ctr"/>
          <a:lstStyle>
            <a:lvl1pPr marL="0" indent="0" algn="ctr">
              <a:buNone/>
              <a:defRPr sz="12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PICTURE PLACEHOLDER</a:t>
            </a:r>
            <a:endParaRPr lang="en-US" dirty="0"/>
          </a:p>
        </p:txBody>
      </p:sp>
      <p:sp>
        <p:nvSpPr>
          <p:cNvPr id="89" name="Picture Placeholder 13"/>
          <p:cNvSpPr>
            <a:spLocks noGrp="1"/>
          </p:cNvSpPr>
          <p:nvPr>
            <p:ph type="pic" sz="quarter" idx="130" hasCustomPrompt="1"/>
          </p:nvPr>
        </p:nvSpPr>
        <p:spPr>
          <a:xfrm>
            <a:off x="-3315772" y="9721928"/>
            <a:ext cx="2049937" cy="2230082"/>
          </a:xfrm>
          <a:prstGeom prst="rect">
            <a:avLst/>
          </a:prstGeom>
          <a:solidFill>
            <a:schemeClr val="bg2"/>
          </a:solidFill>
          <a:ln>
            <a:solidFill>
              <a:schemeClr val="tx2"/>
            </a:solidFill>
          </a:ln>
          <a:effectLst/>
        </p:spPr>
        <p:txBody>
          <a:bodyPr lIns="27447" tIns="13723" rIns="27447" bIns="13723" anchor="ctr"/>
          <a:lstStyle>
            <a:lvl1pPr marL="0" indent="0" algn="ctr">
              <a:buNone/>
              <a:defRPr sz="12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PICTURE PLACEHOLDER</a:t>
            </a:r>
            <a:endParaRPr lang="en-US" dirty="0"/>
          </a:p>
        </p:txBody>
      </p:sp>
      <p:sp>
        <p:nvSpPr>
          <p:cNvPr id="92" name="Picture Placeholder 13"/>
          <p:cNvSpPr>
            <a:spLocks noGrp="1"/>
          </p:cNvSpPr>
          <p:nvPr>
            <p:ph type="pic" sz="quarter" idx="131" hasCustomPrompt="1"/>
          </p:nvPr>
        </p:nvSpPr>
        <p:spPr>
          <a:xfrm>
            <a:off x="-3315772" y="9721928"/>
            <a:ext cx="2049937" cy="2230082"/>
          </a:xfrm>
          <a:prstGeom prst="rect">
            <a:avLst/>
          </a:prstGeom>
          <a:solidFill>
            <a:schemeClr val="bg2"/>
          </a:solidFill>
          <a:ln>
            <a:solidFill>
              <a:schemeClr val="tx2"/>
            </a:solidFill>
          </a:ln>
          <a:effectLst/>
        </p:spPr>
        <p:txBody>
          <a:bodyPr lIns="27447" tIns="13723" rIns="27447" bIns="13723" anchor="ctr"/>
          <a:lstStyle>
            <a:lvl1pPr marL="0" indent="0" algn="ctr">
              <a:buNone/>
              <a:defRPr sz="12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PICTURE PLACEHOLDER</a:t>
            </a:r>
            <a:endParaRPr lang="en-US" dirty="0"/>
          </a:p>
        </p:txBody>
      </p:sp>
      <p:sp>
        <p:nvSpPr>
          <p:cNvPr id="95" name="Picture Placeholder 13"/>
          <p:cNvSpPr>
            <a:spLocks noGrp="1"/>
          </p:cNvSpPr>
          <p:nvPr>
            <p:ph type="pic" sz="quarter" idx="132" hasCustomPrompt="1"/>
          </p:nvPr>
        </p:nvSpPr>
        <p:spPr>
          <a:xfrm>
            <a:off x="-3315772" y="9721928"/>
            <a:ext cx="2049937" cy="2230082"/>
          </a:xfrm>
          <a:prstGeom prst="rect">
            <a:avLst/>
          </a:prstGeom>
          <a:solidFill>
            <a:schemeClr val="bg2"/>
          </a:solidFill>
          <a:ln>
            <a:solidFill>
              <a:schemeClr val="tx2"/>
            </a:solidFill>
          </a:ln>
          <a:effectLst/>
        </p:spPr>
        <p:txBody>
          <a:bodyPr lIns="27447" tIns="13723" rIns="27447" bIns="13723" anchor="ctr"/>
          <a:lstStyle>
            <a:lvl1pPr marL="0" indent="0" algn="ctr">
              <a:buNone/>
              <a:defRPr sz="12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PICTURE PLACEHOLDER</a:t>
            </a:r>
            <a:endParaRPr lang="en-US" dirty="0"/>
          </a:p>
        </p:txBody>
      </p:sp>
      <p:sp>
        <p:nvSpPr>
          <p:cNvPr id="98" name="Picture Placeholder 13"/>
          <p:cNvSpPr>
            <a:spLocks noGrp="1"/>
          </p:cNvSpPr>
          <p:nvPr>
            <p:ph type="pic" sz="quarter" idx="133" hasCustomPrompt="1"/>
          </p:nvPr>
        </p:nvSpPr>
        <p:spPr>
          <a:xfrm>
            <a:off x="-3315772" y="9721928"/>
            <a:ext cx="2049937" cy="2230082"/>
          </a:xfrm>
          <a:prstGeom prst="rect">
            <a:avLst/>
          </a:prstGeom>
          <a:solidFill>
            <a:schemeClr val="bg2"/>
          </a:solidFill>
          <a:ln>
            <a:solidFill>
              <a:schemeClr val="tx2"/>
            </a:solidFill>
          </a:ln>
          <a:effectLst/>
        </p:spPr>
        <p:txBody>
          <a:bodyPr lIns="27447" tIns="13723" rIns="27447" bIns="13723" anchor="ctr"/>
          <a:lstStyle>
            <a:lvl1pPr marL="0" indent="0" algn="ctr">
              <a:buNone/>
              <a:defRPr sz="12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PICTURE PLACEHOLDER</a:t>
            </a:r>
            <a:endParaRPr lang="en-US" dirty="0"/>
          </a:p>
        </p:txBody>
      </p:sp>
      <p:sp>
        <p:nvSpPr>
          <p:cNvPr id="112" name="Picture Placeholder 13"/>
          <p:cNvSpPr>
            <a:spLocks noGrp="1"/>
          </p:cNvSpPr>
          <p:nvPr>
            <p:ph type="pic" sz="quarter" idx="134" hasCustomPrompt="1"/>
          </p:nvPr>
        </p:nvSpPr>
        <p:spPr>
          <a:xfrm>
            <a:off x="-3315772" y="9721928"/>
            <a:ext cx="2049937" cy="2230082"/>
          </a:xfrm>
          <a:prstGeom prst="rect">
            <a:avLst/>
          </a:prstGeom>
          <a:solidFill>
            <a:schemeClr val="bg2"/>
          </a:solidFill>
          <a:ln>
            <a:solidFill>
              <a:schemeClr val="tx2"/>
            </a:solidFill>
          </a:ln>
          <a:effectLst/>
        </p:spPr>
        <p:txBody>
          <a:bodyPr lIns="27447" tIns="13723" rIns="27447" bIns="13723" anchor="ctr"/>
          <a:lstStyle>
            <a:lvl1pPr marL="0" indent="0" algn="ctr">
              <a:buNone/>
              <a:defRPr sz="12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PICTURE PLACEHOLDER</a:t>
            </a:r>
            <a:endParaRPr lang="en-US" dirty="0"/>
          </a:p>
        </p:txBody>
      </p:sp>
      <p:sp>
        <p:nvSpPr>
          <p:cNvPr id="121" name="Picture Placeholder 13"/>
          <p:cNvSpPr>
            <a:spLocks noGrp="1"/>
          </p:cNvSpPr>
          <p:nvPr>
            <p:ph type="pic" sz="quarter" idx="135" hasCustomPrompt="1"/>
          </p:nvPr>
        </p:nvSpPr>
        <p:spPr>
          <a:xfrm>
            <a:off x="-3315772" y="9721928"/>
            <a:ext cx="2049937" cy="2230082"/>
          </a:xfrm>
          <a:prstGeom prst="rect">
            <a:avLst/>
          </a:prstGeom>
          <a:solidFill>
            <a:schemeClr val="bg2"/>
          </a:solidFill>
          <a:ln>
            <a:solidFill>
              <a:schemeClr val="tx2"/>
            </a:solidFill>
          </a:ln>
          <a:effectLst/>
        </p:spPr>
        <p:txBody>
          <a:bodyPr lIns="27447" tIns="13723" rIns="27447" bIns="13723" anchor="ctr"/>
          <a:lstStyle>
            <a:lvl1pPr marL="0" indent="0" algn="ctr">
              <a:buNone/>
              <a:defRPr sz="12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PICTURE PLACEHOLDER</a:t>
            </a:r>
            <a:endParaRPr lang="en-US" dirty="0"/>
          </a:p>
        </p:txBody>
      </p:sp>
      <p:sp>
        <p:nvSpPr>
          <p:cNvPr id="62" name="Text Placeholder 5"/>
          <p:cNvSpPr>
            <a:spLocks noGrp="1"/>
          </p:cNvSpPr>
          <p:nvPr>
            <p:ph type="body" sz="quarter" idx="136" hasCustomPrompt="1"/>
          </p:nvPr>
        </p:nvSpPr>
        <p:spPr>
          <a:xfrm>
            <a:off x="-4629744" y="7346237"/>
            <a:ext cx="4551471" cy="239341"/>
          </a:xfrm>
          <a:prstGeom prst="rect">
            <a:avLst/>
          </a:prstGeom>
          <a:noFill/>
        </p:spPr>
        <p:txBody>
          <a:bodyPr wrap="square" lIns="27447" tIns="27447" rIns="27447" bIns="27447" anchor="ctr" anchorCtr="0">
            <a:spAutoFit/>
          </a:bodyPr>
          <a:lstStyle>
            <a:lvl1pPr algn="ctr">
              <a:buNone/>
              <a:defRPr sz="12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SECTION HEADER PLACEHOLDER</a:t>
            </a:r>
            <a:endParaRPr lang="en-US" dirty="0"/>
          </a:p>
        </p:txBody>
      </p:sp>
      <p:sp>
        <p:nvSpPr>
          <p:cNvPr id="63" name="Text Placeholder 5"/>
          <p:cNvSpPr>
            <a:spLocks noGrp="1"/>
          </p:cNvSpPr>
          <p:nvPr>
            <p:ph type="body" sz="quarter" idx="137" hasCustomPrompt="1"/>
          </p:nvPr>
        </p:nvSpPr>
        <p:spPr>
          <a:xfrm>
            <a:off x="-4629744" y="7346237"/>
            <a:ext cx="4551471" cy="239341"/>
          </a:xfrm>
          <a:prstGeom prst="rect">
            <a:avLst/>
          </a:prstGeom>
          <a:noFill/>
        </p:spPr>
        <p:txBody>
          <a:bodyPr wrap="square" lIns="27447" tIns="27447" rIns="27447" bIns="27447" anchor="ctr" anchorCtr="0">
            <a:spAutoFit/>
          </a:bodyPr>
          <a:lstStyle>
            <a:lvl1pPr algn="ctr">
              <a:buNone/>
              <a:defRPr sz="12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SECTION HEADER PLACEHOLDER</a:t>
            </a:r>
            <a:endParaRPr lang="en-US" dirty="0"/>
          </a:p>
        </p:txBody>
      </p:sp>
      <p:sp>
        <p:nvSpPr>
          <p:cNvPr id="64" name="Text Placeholder 5"/>
          <p:cNvSpPr>
            <a:spLocks noGrp="1"/>
          </p:cNvSpPr>
          <p:nvPr>
            <p:ph type="body" sz="quarter" idx="138" hasCustomPrompt="1"/>
          </p:nvPr>
        </p:nvSpPr>
        <p:spPr>
          <a:xfrm>
            <a:off x="-4629744" y="7346237"/>
            <a:ext cx="4551471" cy="239341"/>
          </a:xfrm>
          <a:prstGeom prst="rect">
            <a:avLst/>
          </a:prstGeom>
          <a:noFill/>
        </p:spPr>
        <p:txBody>
          <a:bodyPr wrap="square" lIns="27447" tIns="27447" rIns="27447" bIns="27447" anchor="ctr" anchorCtr="0">
            <a:spAutoFit/>
          </a:bodyPr>
          <a:lstStyle>
            <a:lvl1pPr algn="ctr">
              <a:buNone/>
              <a:defRPr sz="12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SECTION HEADER PLACEHOLDER</a:t>
            </a:r>
            <a:endParaRPr lang="en-US" dirty="0"/>
          </a:p>
        </p:txBody>
      </p:sp>
      <p:sp>
        <p:nvSpPr>
          <p:cNvPr id="65" name="Text Placeholder 5"/>
          <p:cNvSpPr>
            <a:spLocks noGrp="1"/>
          </p:cNvSpPr>
          <p:nvPr>
            <p:ph type="body" sz="quarter" idx="139" hasCustomPrompt="1"/>
          </p:nvPr>
        </p:nvSpPr>
        <p:spPr>
          <a:xfrm>
            <a:off x="-4629744" y="7346237"/>
            <a:ext cx="4551471" cy="239341"/>
          </a:xfrm>
          <a:prstGeom prst="rect">
            <a:avLst/>
          </a:prstGeom>
          <a:noFill/>
        </p:spPr>
        <p:txBody>
          <a:bodyPr wrap="square" lIns="27447" tIns="27447" rIns="27447" bIns="27447" anchor="ctr" anchorCtr="0">
            <a:spAutoFit/>
          </a:bodyPr>
          <a:lstStyle>
            <a:lvl1pPr algn="ctr">
              <a:buNone/>
              <a:defRPr sz="12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SECTION HEADER PLACEHOLDER</a:t>
            </a:r>
            <a:endParaRPr lang="en-US" dirty="0"/>
          </a:p>
        </p:txBody>
      </p:sp>
      <p:sp>
        <p:nvSpPr>
          <p:cNvPr id="66" name="Text Placeholder 5"/>
          <p:cNvSpPr>
            <a:spLocks noGrp="1"/>
          </p:cNvSpPr>
          <p:nvPr>
            <p:ph type="body" sz="quarter" idx="140" hasCustomPrompt="1"/>
          </p:nvPr>
        </p:nvSpPr>
        <p:spPr>
          <a:xfrm>
            <a:off x="-4629744" y="7346237"/>
            <a:ext cx="4551471" cy="239341"/>
          </a:xfrm>
          <a:prstGeom prst="rect">
            <a:avLst/>
          </a:prstGeom>
          <a:noFill/>
        </p:spPr>
        <p:txBody>
          <a:bodyPr wrap="square" lIns="27447" tIns="27447" rIns="27447" bIns="27447" anchor="ctr" anchorCtr="0">
            <a:spAutoFit/>
          </a:bodyPr>
          <a:lstStyle>
            <a:lvl1pPr algn="ctr">
              <a:buNone/>
              <a:defRPr sz="12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SECTION HEADER PLACEHOLDER</a:t>
            </a:r>
            <a:endParaRPr lang="en-US" dirty="0"/>
          </a:p>
        </p:txBody>
      </p:sp>
      <p:sp>
        <p:nvSpPr>
          <p:cNvPr id="67" name="Text Placeholder 5"/>
          <p:cNvSpPr>
            <a:spLocks noGrp="1"/>
          </p:cNvSpPr>
          <p:nvPr>
            <p:ph type="body" sz="quarter" idx="141" hasCustomPrompt="1"/>
          </p:nvPr>
        </p:nvSpPr>
        <p:spPr>
          <a:xfrm>
            <a:off x="-4629744" y="7346237"/>
            <a:ext cx="4551471" cy="239341"/>
          </a:xfrm>
          <a:prstGeom prst="rect">
            <a:avLst/>
          </a:prstGeom>
          <a:noFill/>
        </p:spPr>
        <p:txBody>
          <a:bodyPr wrap="square" lIns="27447" tIns="27447" rIns="27447" bIns="27447" anchor="ctr" anchorCtr="0">
            <a:spAutoFit/>
          </a:bodyPr>
          <a:lstStyle>
            <a:lvl1pPr algn="ctr">
              <a:buNone/>
              <a:defRPr sz="12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SECTION HEADER PLACEHOLDER</a:t>
            </a:r>
            <a:endParaRPr lang="en-US" dirty="0"/>
          </a:p>
        </p:txBody>
      </p:sp>
      <p:sp>
        <p:nvSpPr>
          <p:cNvPr id="68" name="Text Placeholder 5"/>
          <p:cNvSpPr>
            <a:spLocks noGrp="1"/>
          </p:cNvSpPr>
          <p:nvPr>
            <p:ph type="body" sz="quarter" idx="142" hasCustomPrompt="1"/>
          </p:nvPr>
        </p:nvSpPr>
        <p:spPr>
          <a:xfrm>
            <a:off x="-4629744" y="7346237"/>
            <a:ext cx="4551471" cy="239341"/>
          </a:xfrm>
          <a:prstGeom prst="rect">
            <a:avLst/>
          </a:prstGeom>
          <a:noFill/>
        </p:spPr>
        <p:txBody>
          <a:bodyPr wrap="square" lIns="27447" tIns="27447" rIns="27447" bIns="27447" anchor="ctr" anchorCtr="0">
            <a:spAutoFit/>
          </a:bodyPr>
          <a:lstStyle>
            <a:lvl1pPr algn="ctr">
              <a:buNone/>
              <a:defRPr sz="12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SECTION HEADER PLACEHOLDER</a:t>
            </a:r>
            <a:endParaRPr lang="en-US" dirty="0"/>
          </a:p>
        </p:txBody>
      </p:sp>
      <p:sp>
        <p:nvSpPr>
          <p:cNvPr id="69" name="Text Placeholder 5"/>
          <p:cNvSpPr>
            <a:spLocks noGrp="1"/>
          </p:cNvSpPr>
          <p:nvPr>
            <p:ph type="body" sz="quarter" idx="143" hasCustomPrompt="1"/>
          </p:nvPr>
        </p:nvSpPr>
        <p:spPr>
          <a:xfrm>
            <a:off x="-4629744" y="7346237"/>
            <a:ext cx="4551471" cy="239341"/>
          </a:xfrm>
          <a:prstGeom prst="rect">
            <a:avLst/>
          </a:prstGeom>
          <a:noFill/>
        </p:spPr>
        <p:txBody>
          <a:bodyPr wrap="square" lIns="27447" tIns="27447" rIns="27447" bIns="27447" anchor="ctr" anchorCtr="0">
            <a:spAutoFit/>
          </a:bodyPr>
          <a:lstStyle>
            <a:lvl1pPr algn="ctr">
              <a:buNone/>
              <a:defRPr sz="12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SECTION HEADER PLACEHOLDER</a:t>
            </a:r>
            <a:endParaRPr lang="en-US" dirty="0"/>
          </a:p>
        </p:txBody>
      </p:sp>
      <p:sp>
        <p:nvSpPr>
          <p:cNvPr id="70" name="Text Placeholder 5"/>
          <p:cNvSpPr>
            <a:spLocks noGrp="1"/>
          </p:cNvSpPr>
          <p:nvPr>
            <p:ph type="body" sz="quarter" idx="144" hasCustomPrompt="1"/>
          </p:nvPr>
        </p:nvSpPr>
        <p:spPr>
          <a:xfrm>
            <a:off x="-4629744" y="7346237"/>
            <a:ext cx="4551471" cy="239341"/>
          </a:xfrm>
          <a:prstGeom prst="rect">
            <a:avLst/>
          </a:prstGeom>
          <a:noFill/>
        </p:spPr>
        <p:txBody>
          <a:bodyPr wrap="square" lIns="27447" tIns="27447" rIns="27447" bIns="27447" anchor="ctr" anchorCtr="0">
            <a:spAutoFit/>
          </a:bodyPr>
          <a:lstStyle>
            <a:lvl1pPr algn="ctr">
              <a:buNone/>
              <a:defRPr sz="12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SECTION HEADER PLACEHOLDER</a:t>
            </a:r>
            <a:endParaRPr lang="en-US" dirty="0"/>
          </a:p>
        </p:txBody>
      </p:sp>
      <p:sp>
        <p:nvSpPr>
          <p:cNvPr id="71" name="Text Placeholder 5"/>
          <p:cNvSpPr>
            <a:spLocks noGrp="1"/>
          </p:cNvSpPr>
          <p:nvPr>
            <p:ph type="body" sz="quarter" idx="145" hasCustomPrompt="1"/>
          </p:nvPr>
        </p:nvSpPr>
        <p:spPr>
          <a:xfrm>
            <a:off x="-4629744" y="7346237"/>
            <a:ext cx="4551471" cy="239341"/>
          </a:xfrm>
          <a:prstGeom prst="rect">
            <a:avLst/>
          </a:prstGeom>
          <a:noFill/>
        </p:spPr>
        <p:txBody>
          <a:bodyPr wrap="square" lIns="27447" tIns="27447" rIns="27447" bIns="27447" anchor="ctr" anchorCtr="0">
            <a:spAutoFit/>
          </a:bodyPr>
          <a:lstStyle>
            <a:lvl1pPr algn="ctr">
              <a:buNone/>
              <a:defRPr sz="12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SECTION HEADER PLACEHOLDER</a:t>
            </a:r>
            <a:endParaRPr lang="en-US" dirty="0"/>
          </a:p>
        </p:txBody>
      </p:sp>
      <p:sp>
        <p:nvSpPr>
          <p:cNvPr id="72" name="Text Placeholder 5"/>
          <p:cNvSpPr>
            <a:spLocks noGrp="1"/>
          </p:cNvSpPr>
          <p:nvPr>
            <p:ph type="body" sz="quarter" idx="146" hasCustomPrompt="1"/>
          </p:nvPr>
        </p:nvSpPr>
        <p:spPr>
          <a:xfrm>
            <a:off x="-4629744" y="7346237"/>
            <a:ext cx="4551471" cy="239341"/>
          </a:xfrm>
          <a:prstGeom prst="rect">
            <a:avLst/>
          </a:prstGeom>
          <a:noFill/>
        </p:spPr>
        <p:txBody>
          <a:bodyPr wrap="square" lIns="27447" tIns="27447" rIns="27447" bIns="27447" anchor="ctr" anchorCtr="0">
            <a:spAutoFit/>
          </a:bodyPr>
          <a:lstStyle>
            <a:lvl1pPr algn="ctr">
              <a:buNone/>
              <a:defRPr sz="12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SECTION HEADER PLACEHOLDER</a:t>
            </a:r>
            <a:endParaRPr lang="en-US" dirty="0"/>
          </a:p>
        </p:txBody>
      </p:sp>
      <p:sp>
        <p:nvSpPr>
          <p:cNvPr id="73" name="Text Placeholder 5"/>
          <p:cNvSpPr>
            <a:spLocks noGrp="1"/>
          </p:cNvSpPr>
          <p:nvPr>
            <p:ph type="body" sz="quarter" idx="147" hasCustomPrompt="1"/>
          </p:nvPr>
        </p:nvSpPr>
        <p:spPr>
          <a:xfrm>
            <a:off x="-4629744" y="7346237"/>
            <a:ext cx="4551471" cy="239341"/>
          </a:xfrm>
          <a:prstGeom prst="rect">
            <a:avLst/>
          </a:prstGeom>
          <a:noFill/>
        </p:spPr>
        <p:txBody>
          <a:bodyPr wrap="square" lIns="27447" tIns="27447" rIns="27447" bIns="27447" anchor="ctr" anchorCtr="0">
            <a:spAutoFit/>
          </a:bodyPr>
          <a:lstStyle>
            <a:lvl1pPr algn="ctr">
              <a:buNone/>
              <a:defRPr sz="12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SECTION HEADER PLACEHOLDER</a:t>
            </a:r>
            <a:endParaRPr lang="en-US" dirty="0"/>
          </a:p>
        </p:txBody>
      </p:sp>
      <p:sp>
        <p:nvSpPr>
          <p:cNvPr id="74" name="Text Placeholder 5"/>
          <p:cNvSpPr>
            <a:spLocks noGrp="1"/>
          </p:cNvSpPr>
          <p:nvPr>
            <p:ph type="body" sz="quarter" idx="148" hasCustomPrompt="1"/>
          </p:nvPr>
        </p:nvSpPr>
        <p:spPr>
          <a:xfrm>
            <a:off x="-4629744" y="7346237"/>
            <a:ext cx="4551471" cy="239341"/>
          </a:xfrm>
          <a:prstGeom prst="rect">
            <a:avLst/>
          </a:prstGeom>
          <a:noFill/>
        </p:spPr>
        <p:txBody>
          <a:bodyPr wrap="square" lIns="27447" tIns="27447" rIns="27447" bIns="27447" anchor="ctr" anchorCtr="0">
            <a:spAutoFit/>
          </a:bodyPr>
          <a:lstStyle>
            <a:lvl1pPr algn="ctr">
              <a:buNone/>
              <a:defRPr sz="12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SECTION HEADER PLACEHOLDER</a:t>
            </a:r>
            <a:endParaRPr lang="en-US" dirty="0"/>
          </a:p>
        </p:txBody>
      </p:sp>
      <p:sp>
        <p:nvSpPr>
          <p:cNvPr id="75" name="Text Placeholder 5"/>
          <p:cNvSpPr>
            <a:spLocks noGrp="1"/>
          </p:cNvSpPr>
          <p:nvPr>
            <p:ph type="body" sz="quarter" idx="149" hasCustomPrompt="1"/>
          </p:nvPr>
        </p:nvSpPr>
        <p:spPr>
          <a:xfrm>
            <a:off x="-4629744" y="7346237"/>
            <a:ext cx="4551471" cy="239341"/>
          </a:xfrm>
          <a:prstGeom prst="rect">
            <a:avLst/>
          </a:prstGeom>
          <a:noFill/>
        </p:spPr>
        <p:txBody>
          <a:bodyPr wrap="square" lIns="27447" tIns="27447" rIns="27447" bIns="27447" anchor="ctr" anchorCtr="0">
            <a:spAutoFit/>
          </a:bodyPr>
          <a:lstStyle>
            <a:lvl1pPr algn="ctr">
              <a:buNone/>
              <a:defRPr sz="12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SECTION HEADER PLACEHOLDER</a:t>
            </a:r>
            <a:endParaRPr lang="en-US" dirty="0"/>
          </a:p>
        </p:txBody>
      </p:sp>
      <p:sp>
        <p:nvSpPr>
          <p:cNvPr id="76" name="Text Placeholder 76"/>
          <p:cNvSpPr>
            <a:spLocks noGrp="1"/>
          </p:cNvSpPr>
          <p:nvPr>
            <p:ph type="body" sz="quarter" idx="150" hasCustomPrompt="1"/>
          </p:nvPr>
        </p:nvSpPr>
        <p:spPr>
          <a:xfrm>
            <a:off x="1297352" y="1502881"/>
            <a:ext cx="7006500" cy="325264"/>
          </a:xfrm>
          <a:prstGeom prst="rect">
            <a:avLst/>
          </a:prstGeom>
        </p:spPr>
        <p:txBody>
          <a:bodyPr lIns="23707" tIns="11853" rIns="23707" bIns="11853">
            <a:normAutofit/>
          </a:bodyPr>
          <a:lstStyle>
            <a:lvl1pPr algn="ctr">
              <a:buFontTx/>
              <a:buNone/>
              <a:defRPr sz="1900">
                <a:solidFill>
                  <a:schemeClr val="bg1"/>
                </a:solidFill>
                <a:latin typeface="+mj-lt"/>
              </a:defRPr>
            </a:lvl1pPr>
            <a:lvl2pPr>
              <a:buFontTx/>
              <a:buNone/>
              <a:defRPr sz="1900"/>
            </a:lvl2pPr>
            <a:lvl3pPr>
              <a:buFontTx/>
              <a:buNone/>
              <a:defRPr sz="1900"/>
            </a:lvl3pPr>
            <a:lvl4pPr>
              <a:buFontTx/>
              <a:buNone/>
              <a:defRPr sz="1900"/>
            </a:lvl4pPr>
            <a:lvl5pPr>
              <a:buFontTx/>
              <a:buNone/>
              <a:defRPr sz="1900"/>
            </a:lvl5pPr>
          </a:lstStyle>
          <a:p>
            <a:pPr lvl="0"/>
            <a:r>
              <a:rPr lang="en-US" dirty="0" smtClean="0"/>
              <a:t>Click here to add affiliations</a:t>
            </a:r>
            <a:endParaRPr lang="en-US" dirty="0"/>
          </a:p>
        </p:txBody>
      </p:sp>
      <p:sp>
        <p:nvSpPr>
          <p:cNvPr id="79" name="Text Placeholder 76"/>
          <p:cNvSpPr>
            <a:spLocks noGrp="1"/>
          </p:cNvSpPr>
          <p:nvPr>
            <p:ph type="body" sz="quarter" idx="151" hasCustomPrompt="1"/>
          </p:nvPr>
        </p:nvSpPr>
        <p:spPr>
          <a:xfrm>
            <a:off x="1297352" y="945289"/>
            <a:ext cx="7006500" cy="557593"/>
          </a:xfrm>
          <a:prstGeom prst="rect">
            <a:avLst/>
          </a:prstGeom>
        </p:spPr>
        <p:txBody>
          <a:bodyPr lIns="23707" tIns="11853" rIns="23707" bIns="11853" anchor="t" anchorCtr="1">
            <a:normAutofit/>
          </a:bodyPr>
          <a:lstStyle>
            <a:lvl1pPr algn="ctr">
              <a:buFontTx/>
              <a:buNone/>
              <a:defRPr sz="3000">
                <a:solidFill>
                  <a:schemeClr val="bg1"/>
                </a:solidFill>
                <a:latin typeface="+mj-lt"/>
              </a:defRPr>
            </a:lvl1pPr>
            <a:lvl2pPr>
              <a:buFontTx/>
              <a:buNone/>
              <a:defRPr sz="1900"/>
            </a:lvl2pPr>
            <a:lvl3pPr>
              <a:buFontTx/>
              <a:buNone/>
              <a:defRPr sz="1900"/>
            </a:lvl3pPr>
            <a:lvl4pPr>
              <a:buFontTx/>
              <a:buNone/>
              <a:defRPr sz="1900"/>
            </a:lvl4pPr>
            <a:lvl5pPr>
              <a:buFontTx/>
              <a:buNone/>
              <a:defRPr sz="1900"/>
            </a:lvl5pPr>
          </a:lstStyle>
          <a:p>
            <a:pPr lvl="0"/>
            <a:r>
              <a:rPr lang="en-US" dirty="0" smtClean="0"/>
              <a:t>Click here to add authors</a:t>
            </a:r>
            <a:endParaRPr lang="en-US" dirty="0"/>
          </a:p>
        </p:txBody>
      </p:sp>
      <p:sp>
        <p:nvSpPr>
          <p:cNvPr id="80" name="Text Placeholder 76"/>
          <p:cNvSpPr>
            <a:spLocks noGrp="1"/>
          </p:cNvSpPr>
          <p:nvPr>
            <p:ph type="body" sz="quarter" idx="153" hasCustomPrompt="1"/>
          </p:nvPr>
        </p:nvSpPr>
        <p:spPr>
          <a:xfrm>
            <a:off x="1297352" y="147428"/>
            <a:ext cx="7006500" cy="797862"/>
          </a:xfrm>
          <a:prstGeom prst="rect">
            <a:avLst/>
          </a:prstGeom>
        </p:spPr>
        <p:txBody>
          <a:bodyPr lIns="23707" tIns="11853" rIns="23707" bIns="11853" anchor="t" anchorCtr="1">
            <a:normAutofit/>
          </a:bodyPr>
          <a:lstStyle>
            <a:lvl1pPr algn="ctr">
              <a:buFontTx/>
              <a:buNone/>
              <a:defRPr sz="4300">
                <a:solidFill>
                  <a:schemeClr val="bg1"/>
                </a:solidFill>
                <a:latin typeface="+mj-lt"/>
              </a:defRPr>
            </a:lvl1pPr>
            <a:lvl2pPr>
              <a:buFontTx/>
              <a:buNone/>
              <a:defRPr sz="1900"/>
            </a:lvl2pPr>
            <a:lvl3pPr>
              <a:buFontTx/>
              <a:buNone/>
              <a:defRPr sz="1900"/>
            </a:lvl3pPr>
            <a:lvl4pPr>
              <a:buFontTx/>
              <a:buNone/>
              <a:defRPr sz="1900"/>
            </a:lvl4pPr>
            <a:lvl5pPr>
              <a:buFontTx/>
              <a:buNone/>
              <a:defRPr sz="1900"/>
            </a:lvl5pPr>
          </a:lstStyle>
          <a:p>
            <a:pPr lvl="0"/>
            <a:r>
              <a:rPr lang="en-US" dirty="0" smtClean="0"/>
              <a:t>Click here to add title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center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197791" y="2285043"/>
            <a:ext cx="2199928" cy="277076"/>
          </a:xfrm>
          <a:prstGeom prst="rect">
            <a:avLst/>
          </a:prstGeom>
        </p:spPr>
        <p:txBody>
          <a:bodyPr wrap="square" lIns="68618" tIns="68618" rIns="68618" bIns="68618">
            <a:spAutoFit/>
          </a:bodyPr>
          <a:lstStyle>
            <a:lvl1pPr marL="102926" indent="-102926">
              <a:buNone/>
              <a:defRPr sz="900">
                <a:solidFill>
                  <a:schemeClr val="accent5">
                    <a:lumMod val="50000"/>
                  </a:schemeClr>
                </a:solidFill>
                <a:latin typeface="Trebuchet MS" pitchFamily="34" charset="0"/>
              </a:defRPr>
            </a:lvl1pPr>
            <a:lvl2pPr marL="446014" indent="-171543">
              <a:defRPr sz="800">
                <a:latin typeface="Trebuchet MS" pitchFamily="34" charset="0"/>
              </a:defRPr>
            </a:lvl2pPr>
            <a:lvl3pPr marL="617558" indent="-171543">
              <a:defRPr sz="800">
                <a:latin typeface="Trebuchet MS" pitchFamily="34" charset="0"/>
              </a:defRPr>
            </a:lvl3pPr>
            <a:lvl4pPr marL="806256" indent="-188698">
              <a:defRPr sz="800">
                <a:latin typeface="Trebuchet MS" pitchFamily="34" charset="0"/>
              </a:defRPr>
            </a:lvl4pPr>
            <a:lvl5pPr marL="943492" indent="-137236">
              <a:defRPr sz="8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Enter your text here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201763" y="2044827"/>
            <a:ext cx="2198191" cy="240102"/>
          </a:xfrm>
          <a:prstGeom prst="rect">
            <a:avLst/>
          </a:prstGeom>
          <a:noFill/>
        </p:spPr>
        <p:txBody>
          <a:bodyPr lIns="27447" tIns="27447" rIns="27447" bIns="27447" anchor="ctr" anchorCtr="0">
            <a:spAutoFit/>
          </a:bodyPr>
          <a:lstStyle>
            <a:lvl1pPr algn="ctr">
              <a:buNone/>
              <a:defRPr sz="12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(click to add) ABSTRACT</a:t>
            </a:r>
            <a:endParaRPr lang="en-US" dirty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5" hasCustomPrompt="1"/>
          </p:nvPr>
        </p:nvSpPr>
        <p:spPr>
          <a:xfrm>
            <a:off x="200025" y="444500"/>
            <a:ext cx="966788" cy="977900"/>
          </a:xfrm>
          <a:prstGeom prst="rect">
            <a:avLst/>
          </a:prstGeom>
        </p:spPr>
        <p:txBody>
          <a:bodyPr lIns="27447" tIns="13723" rIns="27447" bIns="13723" anchor="ctr"/>
          <a:lstStyle>
            <a:lvl1pPr algn="ctr">
              <a:buNone/>
              <a:defRPr sz="13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LOGO</a:t>
            </a:r>
            <a:endParaRPr lang="en-US" dirty="0"/>
          </a:p>
        </p:txBody>
      </p:sp>
      <p:sp>
        <p:nvSpPr>
          <p:cNvPr id="18" name="Picture Placeholder 13"/>
          <p:cNvSpPr>
            <a:spLocks noGrp="1"/>
          </p:cNvSpPr>
          <p:nvPr>
            <p:ph type="pic" sz="quarter" idx="18" hasCustomPrompt="1"/>
          </p:nvPr>
        </p:nvSpPr>
        <p:spPr>
          <a:xfrm>
            <a:off x="8434387" y="474134"/>
            <a:ext cx="966788" cy="977900"/>
          </a:xfrm>
          <a:prstGeom prst="rect">
            <a:avLst/>
          </a:prstGeom>
        </p:spPr>
        <p:txBody>
          <a:bodyPr lIns="27447" tIns="13723" rIns="27447" bIns="13723" anchor="ctr"/>
          <a:lstStyle>
            <a:lvl1pPr algn="ctr">
              <a:buNone/>
              <a:defRPr sz="13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LOGO</a:t>
            </a:r>
            <a:endParaRPr lang="en-US" dirty="0"/>
          </a:p>
        </p:txBody>
      </p:sp>
      <p:sp>
        <p:nvSpPr>
          <p:cNvPr id="19" name="Text Placeholder 3"/>
          <p:cNvSpPr>
            <a:spLocks noGrp="1"/>
          </p:cNvSpPr>
          <p:nvPr>
            <p:ph type="body" sz="quarter" idx="19" hasCustomPrompt="1"/>
          </p:nvPr>
        </p:nvSpPr>
        <p:spPr>
          <a:xfrm>
            <a:off x="197445" y="5751857"/>
            <a:ext cx="2200275" cy="277076"/>
          </a:xfrm>
          <a:prstGeom prst="rect">
            <a:avLst/>
          </a:prstGeom>
        </p:spPr>
        <p:txBody>
          <a:bodyPr wrap="square" lIns="68618" tIns="68618" rIns="68618" bIns="68618">
            <a:spAutoFit/>
          </a:bodyPr>
          <a:lstStyle>
            <a:lvl1pPr marL="102926" indent="-102926">
              <a:buNone/>
              <a:defRPr sz="900">
                <a:solidFill>
                  <a:schemeClr val="accent5">
                    <a:lumMod val="50000"/>
                  </a:schemeClr>
                </a:solidFill>
                <a:latin typeface="Trebuchet MS" pitchFamily="34" charset="0"/>
              </a:defRPr>
            </a:lvl1pPr>
            <a:lvl2pPr marL="446014" indent="-171543">
              <a:defRPr sz="800">
                <a:latin typeface="Trebuchet MS" pitchFamily="34" charset="0"/>
              </a:defRPr>
            </a:lvl2pPr>
            <a:lvl3pPr marL="617558" indent="-171543">
              <a:defRPr sz="800">
                <a:latin typeface="Trebuchet MS" pitchFamily="34" charset="0"/>
              </a:defRPr>
            </a:lvl3pPr>
            <a:lvl4pPr marL="806256" indent="-188698">
              <a:defRPr sz="800">
                <a:latin typeface="Trebuchet MS" pitchFamily="34" charset="0"/>
              </a:defRPr>
            </a:lvl4pPr>
            <a:lvl5pPr marL="943492" indent="-137236">
              <a:defRPr sz="8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Enter your text here</a:t>
            </a:r>
            <a:endParaRPr lang="en-US" dirty="0"/>
          </a:p>
        </p:txBody>
      </p:sp>
      <p:sp>
        <p:nvSpPr>
          <p:cNvPr id="20" name="Text Placeholder 5"/>
          <p:cNvSpPr>
            <a:spLocks noGrp="1"/>
          </p:cNvSpPr>
          <p:nvPr>
            <p:ph type="body" sz="quarter" idx="20" hasCustomPrompt="1"/>
          </p:nvPr>
        </p:nvSpPr>
        <p:spPr>
          <a:xfrm>
            <a:off x="201762" y="5527090"/>
            <a:ext cx="2198538" cy="239341"/>
          </a:xfrm>
          <a:prstGeom prst="rect">
            <a:avLst/>
          </a:prstGeom>
          <a:noFill/>
        </p:spPr>
        <p:txBody>
          <a:bodyPr wrap="square" lIns="27447" tIns="27447" rIns="27447" bIns="27447" anchor="ctr" anchorCtr="0">
            <a:spAutoFit/>
          </a:bodyPr>
          <a:lstStyle>
            <a:lvl1pPr algn="ctr">
              <a:buNone/>
              <a:defRPr sz="12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(click to add)  OBJECTIVES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2534694" y="2281954"/>
            <a:ext cx="4532510" cy="277076"/>
          </a:xfrm>
          <a:prstGeom prst="rect">
            <a:avLst/>
          </a:prstGeom>
        </p:spPr>
        <p:txBody>
          <a:bodyPr wrap="square" lIns="68618" tIns="68618" rIns="68618" bIns="68618">
            <a:spAutoFit/>
          </a:bodyPr>
          <a:lstStyle>
            <a:lvl1pPr marL="102926" indent="-102926">
              <a:buNone/>
              <a:defRPr sz="900">
                <a:solidFill>
                  <a:schemeClr val="accent5">
                    <a:lumMod val="50000"/>
                  </a:schemeClr>
                </a:solidFill>
                <a:latin typeface="Trebuchet MS" pitchFamily="34" charset="0"/>
              </a:defRPr>
            </a:lvl1pPr>
            <a:lvl2pPr marL="446014" indent="-171543">
              <a:defRPr sz="800">
                <a:latin typeface="Trebuchet MS" pitchFamily="34" charset="0"/>
              </a:defRPr>
            </a:lvl2pPr>
            <a:lvl3pPr marL="617558" indent="-171543">
              <a:defRPr sz="800">
                <a:latin typeface="Trebuchet MS" pitchFamily="34" charset="0"/>
              </a:defRPr>
            </a:lvl3pPr>
            <a:lvl4pPr marL="806256" indent="-188698">
              <a:defRPr sz="800">
                <a:latin typeface="Trebuchet MS" pitchFamily="34" charset="0"/>
              </a:defRPr>
            </a:lvl4pPr>
            <a:lvl5pPr marL="943492" indent="-137236">
              <a:defRPr sz="8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Enter your text here</a:t>
            </a:r>
            <a:endParaRPr lang="en-US" dirty="0"/>
          </a:p>
        </p:txBody>
      </p:sp>
      <p:sp>
        <p:nvSpPr>
          <p:cNvPr id="22" name="Text Placeholder 5"/>
          <p:cNvSpPr>
            <a:spLocks noGrp="1"/>
          </p:cNvSpPr>
          <p:nvPr>
            <p:ph type="body" sz="quarter" idx="22" hasCustomPrompt="1"/>
          </p:nvPr>
        </p:nvSpPr>
        <p:spPr>
          <a:xfrm>
            <a:off x="2534692" y="2047788"/>
            <a:ext cx="4532511" cy="239341"/>
          </a:xfrm>
          <a:prstGeom prst="rect">
            <a:avLst/>
          </a:prstGeom>
          <a:noFill/>
        </p:spPr>
        <p:txBody>
          <a:bodyPr wrap="square" lIns="27447" tIns="27447" rIns="27447" bIns="27447" anchor="ctr" anchorCtr="0">
            <a:spAutoFit/>
          </a:bodyPr>
          <a:lstStyle>
            <a:lvl1pPr algn="ctr">
              <a:buNone/>
              <a:defRPr sz="12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(header)  MATERIALS &amp; METHODS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quarter" idx="23" hasCustomPrompt="1"/>
          </p:nvPr>
        </p:nvSpPr>
        <p:spPr>
          <a:xfrm>
            <a:off x="2534692" y="8432988"/>
            <a:ext cx="4532511" cy="277076"/>
          </a:xfrm>
          <a:prstGeom prst="rect">
            <a:avLst/>
          </a:prstGeom>
        </p:spPr>
        <p:txBody>
          <a:bodyPr wrap="square" lIns="68618" tIns="68618" rIns="68618" bIns="68618">
            <a:spAutoFit/>
          </a:bodyPr>
          <a:lstStyle>
            <a:lvl1pPr marL="102926" indent="-102926">
              <a:buNone/>
              <a:defRPr sz="900">
                <a:solidFill>
                  <a:schemeClr val="accent5">
                    <a:lumMod val="50000"/>
                  </a:schemeClr>
                </a:solidFill>
                <a:latin typeface="Trebuchet MS" pitchFamily="34" charset="0"/>
              </a:defRPr>
            </a:lvl1pPr>
            <a:lvl2pPr marL="446014" indent="-171543">
              <a:defRPr sz="800">
                <a:latin typeface="Trebuchet MS" pitchFamily="34" charset="0"/>
              </a:defRPr>
            </a:lvl2pPr>
            <a:lvl3pPr marL="617558" indent="-171543">
              <a:defRPr sz="800">
                <a:latin typeface="Trebuchet MS" pitchFamily="34" charset="0"/>
              </a:defRPr>
            </a:lvl3pPr>
            <a:lvl4pPr marL="806256" indent="-188698">
              <a:defRPr sz="800">
                <a:latin typeface="Trebuchet MS" pitchFamily="34" charset="0"/>
              </a:defRPr>
            </a:lvl4pPr>
            <a:lvl5pPr marL="943492" indent="-137236">
              <a:defRPr sz="8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Enter your text here</a:t>
            </a:r>
            <a:endParaRPr lang="en-US" dirty="0"/>
          </a:p>
        </p:txBody>
      </p:sp>
      <p:sp>
        <p:nvSpPr>
          <p:cNvPr id="24" name="Text Placeholder 5"/>
          <p:cNvSpPr>
            <a:spLocks noGrp="1"/>
          </p:cNvSpPr>
          <p:nvPr>
            <p:ph type="body" sz="quarter" idx="24" hasCustomPrompt="1"/>
          </p:nvPr>
        </p:nvSpPr>
        <p:spPr>
          <a:xfrm>
            <a:off x="2534692" y="8195736"/>
            <a:ext cx="4532511" cy="239341"/>
          </a:xfrm>
          <a:prstGeom prst="rect">
            <a:avLst/>
          </a:prstGeom>
          <a:noFill/>
        </p:spPr>
        <p:txBody>
          <a:bodyPr wrap="square" lIns="27447" tIns="27447" rIns="27447" bIns="27447" anchor="ctr" anchorCtr="0">
            <a:spAutoFit/>
          </a:bodyPr>
          <a:lstStyle>
            <a:lvl1pPr algn="ctr">
              <a:buNone/>
              <a:defRPr sz="12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(click to add)  RESULTS</a:t>
            </a:r>
            <a:endParaRPr lang="en-US" dirty="0"/>
          </a:p>
        </p:txBody>
      </p:sp>
      <p:sp>
        <p:nvSpPr>
          <p:cNvPr id="25" name="Text Placeholder 5"/>
          <p:cNvSpPr>
            <a:spLocks noGrp="1"/>
          </p:cNvSpPr>
          <p:nvPr>
            <p:ph type="body" sz="quarter" idx="25" hasCustomPrompt="1"/>
          </p:nvPr>
        </p:nvSpPr>
        <p:spPr>
          <a:xfrm>
            <a:off x="7202289" y="2047788"/>
            <a:ext cx="2197785" cy="239341"/>
          </a:xfrm>
          <a:prstGeom prst="rect">
            <a:avLst/>
          </a:prstGeom>
          <a:noFill/>
        </p:spPr>
        <p:txBody>
          <a:bodyPr wrap="square" lIns="27447" tIns="27447" rIns="27447" bIns="27447" anchor="ctr" anchorCtr="0">
            <a:spAutoFit/>
          </a:bodyPr>
          <a:lstStyle>
            <a:lvl1pPr algn="ctr">
              <a:buNone/>
              <a:defRPr sz="12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(click to add) CONCLUSIONS</a:t>
            </a:r>
            <a:endParaRPr lang="en-US" dirty="0"/>
          </a:p>
        </p:txBody>
      </p:sp>
      <p:sp>
        <p:nvSpPr>
          <p:cNvPr id="26" name="Text Placeholder 3"/>
          <p:cNvSpPr>
            <a:spLocks noGrp="1"/>
          </p:cNvSpPr>
          <p:nvPr>
            <p:ph type="body" sz="quarter" idx="26" hasCustomPrompt="1"/>
          </p:nvPr>
        </p:nvSpPr>
        <p:spPr>
          <a:xfrm>
            <a:off x="7202289" y="2285043"/>
            <a:ext cx="2197785" cy="277076"/>
          </a:xfrm>
          <a:prstGeom prst="rect">
            <a:avLst/>
          </a:prstGeom>
        </p:spPr>
        <p:txBody>
          <a:bodyPr wrap="square" lIns="68618" tIns="68618" rIns="68618" bIns="68618">
            <a:spAutoFit/>
          </a:bodyPr>
          <a:lstStyle>
            <a:lvl1pPr marL="102926" indent="-102926">
              <a:buNone/>
              <a:defRPr sz="900">
                <a:solidFill>
                  <a:schemeClr val="accent5">
                    <a:lumMod val="50000"/>
                  </a:schemeClr>
                </a:solidFill>
                <a:latin typeface="Trebuchet MS" pitchFamily="34" charset="0"/>
              </a:defRPr>
            </a:lvl1pPr>
            <a:lvl2pPr marL="446014" indent="-171543">
              <a:defRPr sz="800">
                <a:latin typeface="Trebuchet MS" pitchFamily="34" charset="0"/>
              </a:defRPr>
            </a:lvl2pPr>
            <a:lvl3pPr marL="617558" indent="-171543">
              <a:defRPr sz="800">
                <a:latin typeface="Trebuchet MS" pitchFamily="34" charset="0"/>
              </a:defRPr>
            </a:lvl3pPr>
            <a:lvl4pPr marL="806256" indent="-188698">
              <a:defRPr sz="800">
                <a:latin typeface="Trebuchet MS" pitchFamily="34" charset="0"/>
              </a:defRPr>
            </a:lvl4pPr>
            <a:lvl5pPr marL="943492" indent="-137236">
              <a:defRPr sz="8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Enter your text here</a:t>
            </a:r>
            <a:endParaRPr lang="en-US" dirty="0"/>
          </a:p>
        </p:txBody>
      </p:sp>
      <p:sp>
        <p:nvSpPr>
          <p:cNvPr id="27" name="Text Placeholder 5"/>
          <p:cNvSpPr>
            <a:spLocks noGrp="1"/>
          </p:cNvSpPr>
          <p:nvPr>
            <p:ph type="body" sz="quarter" idx="27" hasCustomPrompt="1"/>
          </p:nvPr>
        </p:nvSpPr>
        <p:spPr>
          <a:xfrm>
            <a:off x="7201044" y="5550511"/>
            <a:ext cx="2197785" cy="239341"/>
          </a:xfrm>
          <a:prstGeom prst="rect">
            <a:avLst/>
          </a:prstGeom>
          <a:noFill/>
        </p:spPr>
        <p:txBody>
          <a:bodyPr wrap="square" lIns="27447" tIns="27447" rIns="27447" bIns="27447" anchor="ctr" anchorCtr="0">
            <a:spAutoFit/>
          </a:bodyPr>
          <a:lstStyle>
            <a:lvl1pPr algn="ctr">
              <a:buNone/>
              <a:defRPr sz="12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(click to add) REFERENCES</a:t>
            </a:r>
            <a:endParaRPr lang="en-US" dirty="0"/>
          </a:p>
        </p:txBody>
      </p:sp>
      <p:sp>
        <p:nvSpPr>
          <p:cNvPr id="28" name="Text Placeholder 3"/>
          <p:cNvSpPr>
            <a:spLocks noGrp="1"/>
          </p:cNvSpPr>
          <p:nvPr>
            <p:ph type="body" sz="quarter" idx="28" hasCustomPrompt="1"/>
          </p:nvPr>
        </p:nvSpPr>
        <p:spPr>
          <a:xfrm>
            <a:off x="7215139" y="5787763"/>
            <a:ext cx="2181834" cy="277076"/>
          </a:xfrm>
          <a:prstGeom prst="rect">
            <a:avLst/>
          </a:prstGeom>
        </p:spPr>
        <p:txBody>
          <a:bodyPr wrap="square" lIns="68618" tIns="68618" rIns="68618" bIns="68618">
            <a:spAutoFit/>
          </a:bodyPr>
          <a:lstStyle>
            <a:lvl1pPr marL="102926" indent="-102926">
              <a:buNone/>
              <a:defRPr sz="900">
                <a:solidFill>
                  <a:schemeClr val="accent5">
                    <a:lumMod val="50000"/>
                  </a:schemeClr>
                </a:solidFill>
                <a:latin typeface="Trebuchet MS" pitchFamily="34" charset="0"/>
              </a:defRPr>
            </a:lvl1pPr>
            <a:lvl2pPr marL="446014" indent="-171543">
              <a:defRPr sz="800">
                <a:latin typeface="Trebuchet MS" pitchFamily="34" charset="0"/>
              </a:defRPr>
            </a:lvl2pPr>
            <a:lvl3pPr marL="617558" indent="-171543">
              <a:defRPr sz="800">
                <a:latin typeface="Trebuchet MS" pitchFamily="34" charset="0"/>
              </a:defRPr>
            </a:lvl3pPr>
            <a:lvl4pPr marL="806256" indent="-188698">
              <a:defRPr sz="800">
                <a:latin typeface="Trebuchet MS" pitchFamily="34" charset="0"/>
              </a:defRPr>
            </a:lvl4pPr>
            <a:lvl5pPr marL="943492" indent="-137236">
              <a:defRPr sz="8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Enter your text here</a:t>
            </a:r>
            <a:endParaRPr lang="en-US" dirty="0"/>
          </a:p>
        </p:txBody>
      </p:sp>
      <p:sp>
        <p:nvSpPr>
          <p:cNvPr id="29" name="Text Placeholder 5"/>
          <p:cNvSpPr>
            <a:spLocks noGrp="1"/>
          </p:cNvSpPr>
          <p:nvPr>
            <p:ph type="body" sz="quarter" idx="29" hasCustomPrompt="1"/>
          </p:nvPr>
        </p:nvSpPr>
        <p:spPr>
          <a:xfrm>
            <a:off x="7202289" y="10166375"/>
            <a:ext cx="2197785" cy="240102"/>
          </a:xfrm>
          <a:prstGeom prst="rect">
            <a:avLst/>
          </a:prstGeom>
          <a:noFill/>
        </p:spPr>
        <p:txBody>
          <a:bodyPr wrap="square" lIns="27447" tIns="27447" rIns="27447" bIns="27447" anchor="ctr" anchorCtr="0">
            <a:spAutoFit/>
          </a:bodyPr>
          <a:lstStyle>
            <a:lvl1pPr algn="ctr">
              <a:buNone/>
              <a:defRPr sz="12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(click to add)  CONTACT</a:t>
            </a:r>
            <a:endParaRPr lang="en-US" dirty="0"/>
          </a:p>
        </p:txBody>
      </p:sp>
      <p:sp>
        <p:nvSpPr>
          <p:cNvPr id="30" name="Text Placeholder 3"/>
          <p:cNvSpPr>
            <a:spLocks noGrp="1"/>
          </p:cNvSpPr>
          <p:nvPr>
            <p:ph type="body" sz="quarter" idx="30" hasCustomPrompt="1"/>
          </p:nvPr>
        </p:nvSpPr>
        <p:spPr>
          <a:xfrm>
            <a:off x="7198087" y="10427135"/>
            <a:ext cx="2198886" cy="277076"/>
          </a:xfrm>
          <a:prstGeom prst="rect">
            <a:avLst/>
          </a:prstGeom>
        </p:spPr>
        <p:txBody>
          <a:bodyPr wrap="square" lIns="68618" tIns="68618" rIns="68618" bIns="68618">
            <a:spAutoFit/>
          </a:bodyPr>
          <a:lstStyle>
            <a:lvl1pPr marL="102926" indent="-102926">
              <a:buNone/>
              <a:defRPr sz="900">
                <a:solidFill>
                  <a:schemeClr val="accent5">
                    <a:lumMod val="50000"/>
                  </a:schemeClr>
                </a:solidFill>
                <a:latin typeface="Trebuchet MS" pitchFamily="34" charset="0"/>
              </a:defRPr>
            </a:lvl1pPr>
            <a:lvl2pPr marL="446014" indent="-171543">
              <a:defRPr sz="800">
                <a:latin typeface="Trebuchet MS" pitchFamily="34" charset="0"/>
              </a:defRPr>
            </a:lvl2pPr>
            <a:lvl3pPr marL="617558" indent="-171543">
              <a:defRPr sz="800">
                <a:latin typeface="Trebuchet MS" pitchFamily="34" charset="0"/>
              </a:defRPr>
            </a:lvl3pPr>
            <a:lvl4pPr marL="806256" indent="-188698">
              <a:defRPr sz="800">
                <a:latin typeface="Trebuchet MS" pitchFamily="34" charset="0"/>
              </a:defRPr>
            </a:lvl4pPr>
            <a:lvl5pPr marL="943492" indent="-137236">
              <a:defRPr sz="8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Enter your text here</a:t>
            </a:r>
            <a:endParaRPr lang="en-US" dirty="0"/>
          </a:p>
        </p:txBody>
      </p:sp>
      <p:sp>
        <p:nvSpPr>
          <p:cNvPr id="58" name="Text Placeholder 5"/>
          <p:cNvSpPr>
            <a:spLocks noGrp="1"/>
          </p:cNvSpPr>
          <p:nvPr>
            <p:ph type="body" sz="quarter" idx="95" hasCustomPrompt="1"/>
          </p:nvPr>
        </p:nvSpPr>
        <p:spPr>
          <a:xfrm>
            <a:off x="-4606615" y="7284573"/>
            <a:ext cx="4528344" cy="239341"/>
          </a:xfrm>
          <a:prstGeom prst="rect">
            <a:avLst/>
          </a:prstGeom>
          <a:noFill/>
        </p:spPr>
        <p:txBody>
          <a:bodyPr wrap="square" lIns="27447" tIns="27447" rIns="27447" bIns="27447" anchor="ctr" anchorCtr="0">
            <a:spAutoFit/>
          </a:bodyPr>
          <a:lstStyle>
            <a:lvl1pPr algn="ctr">
              <a:buNone/>
              <a:defRPr sz="12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SECTION HEADER PLACEHOLDER</a:t>
            </a:r>
            <a:endParaRPr lang="en-US" dirty="0"/>
          </a:p>
        </p:txBody>
      </p:sp>
      <p:sp>
        <p:nvSpPr>
          <p:cNvPr id="59" name="Text Placeholder 3"/>
          <p:cNvSpPr>
            <a:spLocks noGrp="1"/>
          </p:cNvSpPr>
          <p:nvPr>
            <p:ph type="body" sz="quarter" idx="107" hasCustomPrompt="1"/>
          </p:nvPr>
        </p:nvSpPr>
        <p:spPr>
          <a:xfrm>
            <a:off x="-4606617" y="9093775"/>
            <a:ext cx="4532511" cy="277076"/>
          </a:xfrm>
          <a:prstGeom prst="rect">
            <a:avLst/>
          </a:prstGeom>
        </p:spPr>
        <p:txBody>
          <a:bodyPr wrap="square" lIns="68618" tIns="68618" rIns="68618" bIns="68618">
            <a:spAutoFit/>
          </a:bodyPr>
          <a:lstStyle>
            <a:lvl1pPr marL="0" indent="0">
              <a:buNone/>
              <a:defRPr sz="900" baseline="0">
                <a:solidFill>
                  <a:schemeClr val="accent5">
                    <a:lumMod val="50000"/>
                  </a:schemeClr>
                </a:solidFill>
                <a:latin typeface="Trebuchet MS" pitchFamily="34" charset="0"/>
              </a:defRPr>
            </a:lvl1pPr>
            <a:lvl2pPr marL="446014" indent="-171543">
              <a:defRPr sz="800">
                <a:latin typeface="Trebuchet MS" pitchFamily="34" charset="0"/>
              </a:defRPr>
            </a:lvl2pPr>
            <a:lvl3pPr marL="617558" indent="-171543">
              <a:defRPr sz="800">
                <a:latin typeface="Trebuchet MS" pitchFamily="34" charset="0"/>
              </a:defRPr>
            </a:lvl3pPr>
            <a:lvl4pPr marL="806256" indent="-188698">
              <a:defRPr sz="800">
                <a:latin typeface="Trebuchet MS" pitchFamily="34" charset="0"/>
              </a:defRPr>
            </a:lvl4pPr>
            <a:lvl5pPr marL="943492" indent="-137236">
              <a:defRPr sz="8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TEXT PLACEHOLDER</a:t>
            </a:r>
            <a:endParaRPr lang="en-US" dirty="0"/>
          </a:p>
        </p:txBody>
      </p:sp>
      <p:sp>
        <p:nvSpPr>
          <p:cNvPr id="63" name="Text Placeholder 3"/>
          <p:cNvSpPr>
            <a:spLocks noGrp="1"/>
          </p:cNvSpPr>
          <p:nvPr>
            <p:ph type="body" sz="quarter" idx="116" hasCustomPrompt="1"/>
          </p:nvPr>
        </p:nvSpPr>
        <p:spPr>
          <a:xfrm>
            <a:off x="-4606617" y="9093775"/>
            <a:ext cx="4532511" cy="277076"/>
          </a:xfrm>
          <a:prstGeom prst="rect">
            <a:avLst/>
          </a:prstGeom>
        </p:spPr>
        <p:txBody>
          <a:bodyPr wrap="square" lIns="68618" tIns="68618" rIns="68618" bIns="68618">
            <a:spAutoFit/>
          </a:bodyPr>
          <a:lstStyle>
            <a:lvl1pPr marL="0" indent="0">
              <a:buNone/>
              <a:defRPr sz="900" baseline="0">
                <a:solidFill>
                  <a:schemeClr val="accent5">
                    <a:lumMod val="50000"/>
                  </a:schemeClr>
                </a:solidFill>
                <a:latin typeface="Trebuchet MS" pitchFamily="34" charset="0"/>
              </a:defRPr>
            </a:lvl1pPr>
            <a:lvl2pPr marL="446014" indent="-171543">
              <a:defRPr sz="800">
                <a:latin typeface="Trebuchet MS" pitchFamily="34" charset="0"/>
              </a:defRPr>
            </a:lvl2pPr>
            <a:lvl3pPr marL="617558" indent="-171543">
              <a:defRPr sz="800">
                <a:latin typeface="Trebuchet MS" pitchFamily="34" charset="0"/>
              </a:defRPr>
            </a:lvl3pPr>
            <a:lvl4pPr marL="806256" indent="-188698">
              <a:defRPr sz="800">
                <a:latin typeface="Trebuchet MS" pitchFamily="34" charset="0"/>
              </a:defRPr>
            </a:lvl4pPr>
            <a:lvl5pPr marL="943492" indent="-137236">
              <a:defRPr sz="8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TEXT PLACEHOLDER</a:t>
            </a:r>
            <a:endParaRPr lang="en-US" dirty="0"/>
          </a:p>
        </p:txBody>
      </p:sp>
      <p:sp>
        <p:nvSpPr>
          <p:cNvPr id="64" name="Text Placeholder 3"/>
          <p:cNvSpPr>
            <a:spLocks noGrp="1"/>
          </p:cNvSpPr>
          <p:nvPr>
            <p:ph type="body" sz="quarter" idx="117" hasCustomPrompt="1"/>
          </p:nvPr>
        </p:nvSpPr>
        <p:spPr>
          <a:xfrm>
            <a:off x="-4606617" y="9093775"/>
            <a:ext cx="4532511" cy="277076"/>
          </a:xfrm>
          <a:prstGeom prst="rect">
            <a:avLst/>
          </a:prstGeom>
        </p:spPr>
        <p:txBody>
          <a:bodyPr wrap="square" lIns="68618" tIns="68618" rIns="68618" bIns="68618">
            <a:spAutoFit/>
          </a:bodyPr>
          <a:lstStyle>
            <a:lvl1pPr marL="0" indent="0">
              <a:buNone/>
              <a:defRPr sz="900" baseline="0">
                <a:solidFill>
                  <a:schemeClr val="accent5">
                    <a:lumMod val="50000"/>
                  </a:schemeClr>
                </a:solidFill>
                <a:latin typeface="Trebuchet MS" pitchFamily="34" charset="0"/>
              </a:defRPr>
            </a:lvl1pPr>
            <a:lvl2pPr marL="446014" indent="-171543">
              <a:defRPr sz="800">
                <a:latin typeface="Trebuchet MS" pitchFamily="34" charset="0"/>
              </a:defRPr>
            </a:lvl2pPr>
            <a:lvl3pPr marL="617558" indent="-171543">
              <a:defRPr sz="800">
                <a:latin typeface="Trebuchet MS" pitchFamily="34" charset="0"/>
              </a:defRPr>
            </a:lvl3pPr>
            <a:lvl4pPr marL="806256" indent="-188698">
              <a:defRPr sz="800">
                <a:latin typeface="Trebuchet MS" pitchFamily="34" charset="0"/>
              </a:defRPr>
            </a:lvl4pPr>
            <a:lvl5pPr marL="943492" indent="-137236">
              <a:defRPr sz="8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TEXT PLACEHOLDER</a:t>
            </a:r>
            <a:endParaRPr lang="en-US" dirty="0"/>
          </a:p>
        </p:txBody>
      </p:sp>
      <p:sp>
        <p:nvSpPr>
          <p:cNvPr id="65" name="Text Placeholder 3"/>
          <p:cNvSpPr>
            <a:spLocks noGrp="1"/>
          </p:cNvSpPr>
          <p:nvPr>
            <p:ph type="body" sz="quarter" idx="118" hasCustomPrompt="1"/>
          </p:nvPr>
        </p:nvSpPr>
        <p:spPr>
          <a:xfrm>
            <a:off x="-4606617" y="9093775"/>
            <a:ext cx="4532511" cy="277076"/>
          </a:xfrm>
          <a:prstGeom prst="rect">
            <a:avLst/>
          </a:prstGeom>
        </p:spPr>
        <p:txBody>
          <a:bodyPr wrap="square" lIns="68618" tIns="68618" rIns="68618" bIns="68618">
            <a:spAutoFit/>
          </a:bodyPr>
          <a:lstStyle>
            <a:lvl1pPr marL="0" indent="0">
              <a:buNone/>
              <a:defRPr sz="900" baseline="0">
                <a:solidFill>
                  <a:schemeClr val="accent5">
                    <a:lumMod val="50000"/>
                  </a:schemeClr>
                </a:solidFill>
                <a:latin typeface="Trebuchet MS" pitchFamily="34" charset="0"/>
              </a:defRPr>
            </a:lvl1pPr>
            <a:lvl2pPr marL="446014" indent="-171543">
              <a:defRPr sz="800">
                <a:latin typeface="Trebuchet MS" pitchFamily="34" charset="0"/>
              </a:defRPr>
            </a:lvl2pPr>
            <a:lvl3pPr marL="617558" indent="-171543">
              <a:defRPr sz="800">
                <a:latin typeface="Trebuchet MS" pitchFamily="34" charset="0"/>
              </a:defRPr>
            </a:lvl3pPr>
            <a:lvl4pPr marL="806256" indent="-188698">
              <a:defRPr sz="800">
                <a:latin typeface="Trebuchet MS" pitchFamily="34" charset="0"/>
              </a:defRPr>
            </a:lvl4pPr>
            <a:lvl5pPr marL="943492" indent="-137236">
              <a:defRPr sz="8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TEXT PLACEHOLDER</a:t>
            </a:r>
            <a:endParaRPr lang="en-US" dirty="0"/>
          </a:p>
        </p:txBody>
      </p:sp>
      <p:sp>
        <p:nvSpPr>
          <p:cNvPr id="66" name="Text Placeholder 3"/>
          <p:cNvSpPr>
            <a:spLocks noGrp="1"/>
          </p:cNvSpPr>
          <p:nvPr>
            <p:ph type="body" sz="quarter" idx="119" hasCustomPrompt="1"/>
          </p:nvPr>
        </p:nvSpPr>
        <p:spPr>
          <a:xfrm>
            <a:off x="-4606617" y="9093775"/>
            <a:ext cx="4532511" cy="277076"/>
          </a:xfrm>
          <a:prstGeom prst="rect">
            <a:avLst/>
          </a:prstGeom>
        </p:spPr>
        <p:txBody>
          <a:bodyPr wrap="square" lIns="68618" tIns="68618" rIns="68618" bIns="68618">
            <a:spAutoFit/>
          </a:bodyPr>
          <a:lstStyle>
            <a:lvl1pPr marL="0" indent="0">
              <a:buNone/>
              <a:defRPr sz="900" baseline="0">
                <a:solidFill>
                  <a:schemeClr val="accent5">
                    <a:lumMod val="50000"/>
                  </a:schemeClr>
                </a:solidFill>
                <a:latin typeface="Trebuchet MS" pitchFamily="34" charset="0"/>
              </a:defRPr>
            </a:lvl1pPr>
            <a:lvl2pPr marL="446014" indent="-171543">
              <a:defRPr sz="800">
                <a:latin typeface="Trebuchet MS" pitchFamily="34" charset="0"/>
              </a:defRPr>
            </a:lvl2pPr>
            <a:lvl3pPr marL="617558" indent="-171543">
              <a:defRPr sz="800">
                <a:latin typeface="Trebuchet MS" pitchFamily="34" charset="0"/>
              </a:defRPr>
            </a:lvl3pPr>
            <a:lvl4pPr marL="806256" indent="-188698">
              <a:defRPr sz="800">
                <a:latin typeface="Trebuchet MS" pitchFamily="34" charset="0"/>
              </a:defRPr>
            </a:lvl4pPr>
            <a:lvl5pPr marL="943492" indent="-137236">
              <a:defRPr sz="8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TEXT PLACEHOLDER</a:t>
            </a:r>
            <a:endParaRPr lang="en-US" dirty="0"/>
          </a:p>
        </p:txBody>
      </p:sp>
      <p:sp>
        <p:nvSpPr>
          <p:cNvPr id="67" name="Text Placeholder 3"/>
          <p:cNvSpPr>
            <a:spLocks noGrp="1"/>
          </p:cNvSpPr>
          <p:nvPr>
            <p:ph type="body" sz="quarter" idx="120" hasCustomPrompt="1"/>
          </p:nvPr>
        </p:nvSpPr>
        <p:spPr>
          <a:xfrm>
            <a:off x="-4606617" y="9093775"/>
            <a:ext cx="4532511" cy="277076"/>
          </a:xfrm>
          <a:prstGeom prst="rect">
            <a:avLst/>
          </a:prstGeom>
        </p:spPr>
        <p:txBody>
          <a:bodyPr wrap="square" lIns="68618" tIns="68618" rIns="68618" bIns="68618">
            <a:spAutoFit/>
          </a:bodyPr>
          <a:lstStyle>
            <a:lvl1pPr marL="0" indent="0">
              <a:buNone/>
              <a:defRPr sz="900" baseline="0">
                <a:solidFill>
                  <a:schemeClr val="accent5">
                    <a:lumMod val="50000"/>
                  </a:schemeClr>
                </a:solidFill>
                <a:latin typeface="Trebuchet MS" pitchFamily="34" charset="0"/>
              </a:defRPr>
            </a:lvl1pPr>
            <a:lvl2pPr marL="446014" indent="-171543">
              <a:defRPr sz="800">
                <a:latin typeface="Trebuchet MS" pitchFamily="34" charset="0"/>
              </a:defRPr>
            </a:lvl2pPr>
            <a:lvl3pPr marL="617558" indent="-171543">
              <a:defRPr sz="800">
                <a:latin typeface="Trebuchet MS" pitchFamily="34" charset="0"/>
              </a:defRPr>
            </a:lvl3pPr>
            <a:lvl4pPr marL="806256" indent="-188698">
              <a:defRPr sz="800">
                <a:latin typeface="Trebuchet MS" pitchFamily="34" charset="0"/>
              </a:defRPr>
            </a:lvl4pPr>
            <a:lvl5pPr marL="943492" indent="-137236">
              <a:defRPr sz="8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TEXT PLACEHOLDER</a:t>
            </a:r>
            <a:endParaRPr lang="en-US" dirty="0"/>
          </a:p>
        </p:txBody>
      </p:sp>
      <p:sp>
        <p:nvSpPr>
          <p:cNvPr id="68" name="Text Placeholder 3"/>
          <p:cNvSpPr>
            <a:spLocks noGrp="1"/>
          </p:cNvSpPr>
          <p:nvPr>
            <p:ph type="body" sz="quarter" idx="121" hasCustomPrompt="1"/>
          </p:nvPr>
        </p:nvSpPr>
        <p:spPr>
          <a:xfrm>
            <a:off x="-4606617" y="9093775"/>
            <a:ext cx="4532511" cy="277076"/>
          </a:xfrm>
          <a:prstGeom prst="rect">
            <a:avLst/>
          </a:prstGeom>
        </p:spPr>
        <p:txBody>
          <a:bodyPr wrap="square" lIns="68618" tIns="68618" rIns="68618" bIns="68618">
            <a:spAutoFit/>
          </a:bodyPr>
          <a:lstStyle>
            <a:lvl1pPr marL="0" indent="0">
              <a:buNone/>
              <a:defRPr sz="900" baseline="0">
                <a:solidFill>
                  <a:schemeClr val="accent5">
                    <a:lumMod val="50000"/>
                  </a:schemeClr>
                </a:solidFill>
                <a:latin typeface="Trebuchet MS" pitchFamily="34" charset="0"/>
              </a:defRPr>
            </a:lvl1pPr>
            <a:lvl2pPr marL="446014" indent="-171543">
              <a:defRPr sz="800">
                <a:latin typeface="Trebuchet MS" pitchFamily="34" charset="0"/>
              </a:defRPr>
            </a:lvl2pPr>
            <a:lvl3pPr marL="617558" indent="-171543">
              <a:defRPr sz="800">
                <a:latin typeface="Trebuchet MS" pitchFamily="34" charset="0"/>
              </a:defRPr>
            </a:lvl3pPr>
            <a:lvl4pPr marL="806256" indent="-188698">
              <a:defRPr sz="800">
                <a:latin typeface="Trebuchet MS" pitchFamily="34" charset="0"/>
              </a:defRPr>
            </a:lvl4pPr>
            <a:lvl5pPr marL="943492" indent="-137236">
              <a:defRPr sz="8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TEXT PLACEHOLDER</a:t>
            </a:r>
            <a:endParaRPr lang="en-US" dirty="0"/>
          </a:p>
        </p:txBody>
      </p:sp>
      <p:sp>
        <p:nvSpPr>
          <p:cNvPr id="69" name="Text Placeholder 3"/>
          <p:cNvSpPr>
            <a:spLocks noGrp="1"/>
          </p:cNvSpPr>
          <p:nvPr>
            <p:ph type="body" sz="quarter" idx="122" hasCustomPrompt="1"/>
          </p:nvPr>
        </p:nvSpPr>
        <p:spPr>
          <a:xfrm>
            <a:off x="-4606617" y="9093775"/>
            <a:ext cx="4532511" cy="277076"/>
          </a:xfrm>
          <a:prstGeom prst="rect">
            <a:avLst/>
          </a:prstGeom>
        </p:spPr>
        <p:txBody>
          <a:bodyPr wrap="square" lIns="68618" tIns="68618" rIns="68618" bIns="68618">
            <a:spAutoFit/>
          </a:bodyPr>
          <a:lstStyle>
            <a:lvl1pPr marL="0" indent="0">
              <a:buNone/>
              <a:defRPr sz="900" baseline="0">
                <a:solidFill>
                  <a:schemeClr val="accent5">
                    <a:lumMod val="50000"/>
                  </a:schemeClr>
                </a:solidFill>
                <a:latin typeface="Trebuchet MS" pitchFamily="34" charset="0"/>
              </a:defRPr>
            </a:lvl1pPr>
            <a:lvl2pPr marL="446014" indent="-171543">
              <a:defRPr sz="800">
                <a:latin typeface="Trebuchet MS" pitchFamily="34" charset="0"/>
              </a:defRPr>
            </a:lvl2pPr>
            <a:lvl3pPr marL="617558" indent="-171543">
              <a:defRPr sz="800">
                <a:latin typeface="Trebuchet MS" pitchFamily="34" charset="0"/>
              </a:defRPr>
            </a:lvl3pPr>
            <a:lvl4pPr marL="806256" indent="-188698">
              <a:defRPr sz="800">
                <a:latin typeface="Trebuchet MS" pitchFamily="34" charset="0"/>
              </a:defRPr>
            </a:lvl4pPr>
            <a:lvl5pPr marL="943492" indent="-137236">
              <a:defRPr sz="8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TEXT PLACEHOLDER</a:t>
            </a:r>
            <a:endParaRPr lang="en-US" dirty="0"/>
          </a:p>
        </p:txBody>
      </p:sp>
      <p:sp>
        <p:nvSpPr>
          <p:cNvPr id="70" name="Text Placeholder 3"/>
          <p:cNvSpPr>
            <a:spLocks noGrp="1"/>
          </p:cNvSpPr>
          <p:nvPr>
            <p:ph type="body" sz="quarter" idx="123" hasCustomPrompt="1"/>
          </p:nvPr>
        </p:nvSpPr>
        <p:spPr>
          <a:xfrm>
            <a:off x="-4606617" y="9093775"/>
            <a:ext cx="4532511" cy="277076"/>
          </a:xfrm>
          <a:prstGeom prst="rect">
            <a:avLst/>
          </a:prstGeom>
        </p:spPr>
        <p:txBody>
          <a:bodyPr wrap="square" lIns="68618" tIns="68618" rIns="68618" bIns="68618">
            <a:spAutoFit/>
          </a:bodyPr>
          <a:lstStyle>
            <a:lvl1pPr marL="0" indent="0">
              <a:buNone/>
              <a:defRPr sz="900" baseline="0">
                <a:solidFill>
                  <a:schemeClr val="accent5">
                    <a:lumMod val="50000"/>
                  </a:schemeClr>
                </a:solidFill>
                <a:latin typeface="Trebuchet MS" pitchFamily="34" charset="0"/>
              </a:defRPr>
            </a:lvl1pPr>
            <a:lvl2pPr marL="446014" indent="-171543">
              <a:defRPr sz="800">
                <a:latin typeface="Trebuchet MS" pitchFamily="34" charset="0"/>
              </a:defRPr>
            </a:lvl2pPr>
            <a:lvl3pPr marL="617558" indent="-171543">
              <a:defRPr sz="800">
                <a:latin typeface="Trebuchet MS" pitchFamily="34" charset="0"/>
              </a:defRPr>
            </a:lvl3pPr>
            <a:lvl4pPr marL="806256" indent="-188698">
              <a:defRPr sz="800">
                <a:latin typeface="Trebuchet MS" pitchFamily="34" charset="0"/>
              </a:defRPr>
            </a:lvl4pPr>
            <a:lvl5pPr marL="943492" indent="-137236">
              <a:defRPr sz="8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TEXT PLACEHOLDER</a:t>
            </a:r>
            <a:endParaRPr lang="en-US" dirty="0"/>
          </a:p>
        </p:txBody>
      </p:sp>
      <p:sp>
        <p:nvSpPr>
          <p:cNvPr id="108" name="Text Placeholder 3"/>
          <p:cNvSpPr>
            <a:spLocks noGrp="1"/>
          </p:cNvSpPr>
          <p:nvPr>
            <p:ph type="body" sz="quarter" idx="124" hasCustomPrompt="1"/>
          </p:nvPr>
        </p:nvSpPr>
        <p:spPr>
          <a:xfrm>
            <a:off x="-4606617" y="9093775"/>
            <a:ext cx="4532511" cy="277076"/>
          </a:xfrm>
          <a:prstGeom prst="rect">
            <a:avLst/>
          </a:prstGeom>
        </p:spPr>
        <p:txBody>
          <a:bodyPr wrap="square" lIns="68618" tIns="68618" rIns="68618" bIns="68618">
            <a:spAutoFit/>
          </a:bodyPr>
          <a:lstStyle>
            <a:lvl1pPr marL="0" indent="0">
              <a:buNone/>
              <a:defRPr sz="900" baseline="0">
                <a:solidFill>
                  <a:schemeClr val="accent5">
                    <a:lumMod val="50000"/>
                  </a:schemeClr>
                </a:solidFill>
                <a:latin typeface="Trebuchet MS" pitchFamily="34" charset="0"/>
              </a:defRPr>
            </a:lvl1pPr>
            <a:lvl2pPr marL="446014" indent="-171543">
              <a:defRPr sz="800">
                <a:latin typeface="Trebuchet MS" pitchFamily="34" charset="0"/>
              </a:defRPr>
            </a:lvl2pPr>
            <a:lvl3pPr marL="617558" indent="-171543">
              <a:defRPr sz="800">
                <a:latin typeface="Trebuchet MS" pitchFamily="34" charset="0"/>
              </a:defRPr>
            </a:lvl3pPr>
            <a:lvl4pPr marL="806256" indent="-188698">
              <a:defRPr sz="800">
                <a:latin typeface="Trebuchet MS" pitchFamily="34" charset="0"/>
              </a:defRPr>
            </a:lvl4pPr>
            <a:lvl5pPr marL="943492" indent="-137236">
              <a:defRPr sz="8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TEXT PLACEHOLDER</a:t>
            </a:r>
            <a:endParaRPr lang="en-US" dirty="0"/>
          </a:p>
        </p:txBody>
      </p:sp>
      <p:sp>
        <p:nvSpPr>
          <p:cNvPr id="109" name="Text Placeholder 3"/>
          <p:cNvSpPr>
            <a:spLocks noGrp="1"/>
          </p:cNvSpPr>
          <p:nvPr>
            <p:ph type="body" sz="quarter" idx="125" hasCustomPrompt="1"/>
          </p:nvPr>
        </p:nvSpPr>
        <p:spPr>
          <a:xfrm>
            <a:off x="-4606617" y="9093775"/>
            <a:ext cx="4532511" cy="277076"/>
          </a:xfrm>
          <a:prstGeom prst="rect">
            <a:avLst/>
          </a:prstGeom>
        </p:spPr>
        <p:txBody>
          <a:bodyPr wrap="square" lIns="68618" tIns="68618" rIns="68618" bIns="68618">
            <a:spAutoFit/>
          </a:bodyPr>
          <a:lstStyle>
            <a:lvl1pPr marL="0" indent="0">
              <a:buNone/>
              <a:defRPr sz="900" baseline="0">
                <a:solidFill>
                  <a:schemeClr val="accent5">
                    <a:lumMod val="50000"/>
                  </a:schemeClr>
                </a:solidFill>
                <a:latin typeface="Trebuchet MS" pitchFamily="34" charset="0"/>
              </a:defRPr>
            </a:lvl1pPr>
            <a:lvl2pPr marL="446014" indent="-171543">
              <a:defRPr sz="800">
                <a:latin typeface="Trebuchet MS" pitchFamily="34" charset="0"/>
              </a:defRPr>
            </a:lvl2pPr>
            <a:lvl3pPr marL="617558" indent="-171543">
              <a:defRPr sz="800">
                <a:latin typeface="Trebuchet MS" pitchFamily="34" charset="0"/>
              </a:defRPr>
            </a:lvl3pPr>
            <a:lvl4pPr marL="806256" indent="-188698">
              <a:defRPr sz="800">
                <a:latin typeface="Trebuchet MS" pitchFamily="34" charset="0"/>
              </a:defRPr>
            </a:lvl4pPr>
            <a:lvl5pPr marL="943492" indent="-137236">
              <a:defRPr sz="8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TEXT PLACEHOLDER</a:t>
            </a:r>
            <a:endParaRPr lang="en-US" dirty="0"/>
          </a:p>
        </p:txBody>
      </p:sp>
      <p:sp>
        <p:nvSpPr>
          <p:cNvPr id="110" name="Text Placeholder 5"/>
          <p:cNvSpPr>
            <a:spLocks noGrp="1"/>
          </p:cNvSpPr>
          <p:nvPr>
            <p:ph type="body" sz="quarter" idx="136" hasCustomPrompt="1"/>
          </p:nvPr>
        </p:nvSpPr>
        <p:spPr>
          <a:xfrm>
            <a:off x="-4606615" y="7284573"/>
            <a:ext cx="4528344" cy="239341"/>
          </a:xfrm>
          <a:prstGeom prst="rect">
            <a:avLst/>
          </a:prstGeom>
          <a:noFill/>
        </p:spPr>
        <p:txBody>
          <a:bodyPr wrap="square" lIns="27447" tIns="27447" rIns="27447" bIns="27447" anchor="ctr" anchorCtr="0">
            <a:spAutoFit/>
          </a:bodyPr>
          <a:lstStyle>
            <a:lvl1pPr algn="ctr">
              <a:buNone/>
              <a:defRPr sz="12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SECTION HEADER PLACEHOLDER</a:t>
            </a:r>
            <a:endParaRPr lang="en-US" dirty="0"/>
          </a:p>
        </p:txBody>
      </p:sp>
      <p:sp>
        <p:nvSpPr>
          <p:cNvPr id="111" name="Text Placeholder 5"/>
          <p:cNvSpPr>
            <a:spLocks noGrp="1"/>
          </p:cNvSpPr>
          <p:nvPr>
            <p:ph type="body" sz="quarter" idx="137" hasCustomPrompt="1"/>
          </p:nvPr>
        </p:nvSpPr>
        <p:spPr>
          <a:xfrm>
            <a:off x="-4606615" y="7284573"/>
            <a:ext cx="4528344" cy="239341"/>
          </a:xfrm>
          <a:prstGeom prst="rect">
            <a:avLst/>
          </a:prstGeom>
          <a:noFill/>
        </p:spPr>
        <p:txBody>
          <a:bodyPr wrap="square" lIns="27447" tIns="27447" rIns="27447" bIns="27447" anchor="ctr" anchorCtr="0">
            <a:spAutoFit/>
          </a:bodyPr>
          <a:lstStyle>
            <a:lvl1pPr algn="ctr">
              <a:buNone/>
              <a:defRPr sz="12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SECTION HEADER PLACEHOLDER</a:t>
            </a:r>
            <a:endParaRPr lang="en-US" dirty="0"/>
          </a:p>
        </p:txBody>
      </p:sp>
      <p:sp>
        <p:nvSpPr>
          <p:cNvPr id="112" name="Text Placeholder 5"/>
          <p:cNvSpPr>
            <a:spLocks noGrp="1"/>
          </p:cNvSpPr>
          <p:nvPr>
            <p:ph type="body" sz="quarter" idx="138" hasCustomPrompt="1"/>
          </p:nvPr>
        </p:nvSpPr>
        <p:spPr>
          <a:xfrm>
            <a:off x="-4606615" y="7284573"/>
            <a:ext cx="4528344" cy="239341"/>
          </a:xfrm>
          <a:prstGeom prst="rect">
            <a:avLst/>
          </a:prstGeom>
          <a:noFill/>
        </p:spPr>
        <p:txBody>
          <a:bodyPr wrap="square" lIns="27447" tIns="27447" rIns="27447" bIns="27447" anchor="ctr" anchorCtr="0">
            <a:spAutoFit/>
          </a:bodyPr>
          <a:lstStyle>
            <a:lvl1pPr algn="ctr">
              <a:buNone/>
              <a:defRPr sz="12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SECTION HEADER PLACEHOLDER</a:t>
            </a:r>
            <a:endParaRPr lang="en-US" dirty="0"/>
          </a:p>
        </p:txBody>
      </p:sp>
      <p:sp>
        <p:nvSpPr>
          <p:cNvPr id="113" name="Text Placeholder 5"/>
          <p:cNvSpPr>
            <a:spLocks noGrp="1"/>
          </p:cNvSpPr>
          <p:nvPr>
            <p:ph type="body" sz="quarter" idx="139" hasCustomPrompt="1"/>
          </p:nvPr>
        </p:nvSpPr>
        <p:spPr>
          <a:xfrm>
            <a:off x="-4606615" y="7284573"/>
            <a:ext cx="4528344" cy="239341"/>
          </a:xfrm>
          <a:prstGeom prst="rect">
            <a:avLst/>
          </a:prstGeom>
          <a:noFill/>
        </p:spPr>
        <p:txBody>
          <a:bodyPr wrap="square" lIns="27447" tIns="27447" rIns="27447" bIns="27447" anchor="ctr" anchorCtr="0">
            <a:spAutoFit/>
          </a:bodyPr>
          <a:lstStyle>
            <a:lvl1pPr algn="ctr">
              <a:buNone/>
              <a:defRPr sz="12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SECTION HEADER PLACEHOLDER</a:t>
            </a:r>
            <a:endParaRPr lang="en-US" dirty="0"/>
          </a:p>
        </p:txBody>
      </p:sp>
      <p:sp>
        <p:nvSpPr>
          <p:cNvPr id="114" name="Text Placeholder 5"/>
          <p:cNvSpPr>
            <a:spLocks noGrp="1"/>
          </p:cNvSpPr>
          <p:nvPr>
            <p:ph type="body" sz="quarter" idx="140" hasCustomPrompt="1"/>
          </p:nvPr>
        </p:nvSpPr>
        <p:spPr>
          <a:xfrm>
            <a:off x="-4606615" y="7284573"/>
            <a:ext cx="4528344" cy="239341"/>
          </a:xfrm>
          <a:prstGeom prst="rect">
            <a:avLst/>
          </a:prstGeom>
          <a:noFill/>
        </p:spPr>
        <p:txBody>
          <a:bodyPr wrap="square" lIns="27447" tIns="27447" rIns="27447" bIns="27447" anchor="ctr" anchorCtr="0">
            <a:spAutoFit/>
          </a:bodyPr>
          <a:lstStyle>
            <a:lvl1pPr algn="ctr">
              <a:buNone/>
              <a:defRPr sz="12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SECTION HEADER PLACEHOLDER</a:t>
            </a:r>
            <a:endParaRPr lang="en-US" dirty="0"/>
          </a:p>
        </p:txBody>
      </p:sp>
      <p:sp>
        <p:nvSpPr>
          <p:cNvPr id="115" name="Text Placeholder 5"/>
          <p:cNvSpPr>
            <a:spLocks noGrp="1"/>
          </p:cNvSpPr>
          <p:nvPr>
            <p:ph type="body" sz="quarter" idx="141" hasCustomPrompt="1"/>
          </p:nvPr>
        </p:nvSpPr>
        <p:spPr>
          <a:xfrm>
            <a:off x="-4606615" y="7284573"/>
            <a:ext cx="4528344" cy="239341"/>
          </a:xfrm>
          <a:prstGeom prst="rect">
            <a:avLst/>
          </a:prstGeom>
          <a:noFill/>
        </p:spPr>
        <p:txBody>
          <a:bodyPr wrap="square" lIns="27447" tIns="27447" rIns="27447" bIns="27447" anchor="ctr" anchorCtr="0">
            <a:spAutoFit/>
          </a:bodyPr>
          <a:lstStyle>
            <a:lvl1pPr algn="ctr">
              <a:buNone/>
              <a:defRPr sz="12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SECTION HEADER PLACEHOLDER</a:t>
            </a:r>
            <a:endParaRPr lang="en-US" dirty="0"/>
          </a:p>
        </p:txBody>
      </p:sp>
      <p:sp>
        <p:nvSpPr>
          <p:cNvPr id="116" name="Text Placeholder 5"/>
          <p:cNvSpPr>
            <a:spLocks noGrp="1"/>
          </p:cNvSpPr>
          <p:nvPr>
            <p:ph type="body" sz="quarter" idx="142" hasCustomPrompt="1"/>
          </p:nvPr>
        </p:nvSpPr>
        <p:spPr>
          <a:xfrm>
            <a:off x="-4606615" y="7284573"/>
            <a:ext cx="4528344" cy="239341"/>
          </a:xfrm>
          <a:prstGeom prst="rect">
            <a:avLst/>
          </a:prstGeom>
          <a:noFill/>
        </p:spPr>
        <p:txBody>
          <a:bodyPr wrap="square" lIns="27447" tIns="27447" rIns="27447" bIns="27447" anchor="ctr" anchorCtr="0">
            <a:spAutoFit/>
          </a:bodyPr>
          <a:lstStyle>
            <a:lvl1pPr algn="ctr">
              <a:buNone/>
              <a:defRPr sz="12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SECTION HEADER PLACEHOLDER</a:t>
            </a:r>
            <a:endParaRPr lang="en-US" dirty="0"/>
          </a:p>
        </p:txBody>
      </p:sp>
      <p:sp>
        <p:nvSpPr>
          <p:cNvPr id="117" name="Text Placeholder 5"/>
          <p:cNvSpPr>
            <a:spLocks noGrp="1"/>
          </p:cNvSpPr>
          <p:nvPr>
            <p:ph type="body" sz="quarter" idx="143" hasCustomPrompt="1"/>
          </p:nvPr>
        </p:nvSpPr>
        <p:spPr>
          <a:xfrm>
            <a:off x="-4606615" y="7284573"/>
            <a:ext cx="4528344" cy="239341"/>
          </a:xfrm>
          <a:prstGeom prst="rect">
            <a:avLst/>
          </a:prstGeom>
          <a:noFill/>
        </p:spPr>
        <p:txBody>
          <a:bodyPr wrap="square" lIns="27447" tIns="27447" rIns="27447" bIns="27447" anchor="ctr" anchorCtr="0">
            <a:spAutoFit/>
          </a:bodyPr>
          <a:lstStyle>
            <a:lvl1pPr algn="ctr">
              <a:buNone/>
              <a:defRPr sz="12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SECTION HEADER PLACEHOLDER</a:t>
            </a:r>
            <a:endParaRPr lang="en-US" dirty="0"/>
          </a:p>
        </p:txBody>
      </p:sp>
      <p:sp>
        <p:nvSpPr>
          <p:cNvPr id="118" name="Text Placeholder 5"/>
          <p:cNvSpPr>
            <a:spLocks noGrp="1"/>
          </p:cNvSpPr>
          <p:nvPr>
            <p:ph type="body" sz="quarter" idx="144" hasCustomPrompt="1"/>
          </p:nvPr>
        </p:nvSpPr>
        <p:spPr>
          <a:xfrm>
            <a:off x="-4606615" y="7284573"/>
            <a:ext cx="4528344" cy="239341"/>
          </a:xfrm>
          <a:prstGeom prst="rect">
            <a:avLst/>
          </a:prstGeom>
          <a:noFill/>
        </p:spPr>
        <p:txBody>
          <a:bodyPr wrap="square" lIns="27447" tIns="27447" rIns="27447" bIns="27447" anchor="ctr" anchorCtr="0">
            <a:spAutoFit/>
          </a:bodyPr>
          <a:lstStyle>
            <a:lvl1pPr algn="ctr">
              <a:buNone/>
              <a:defRPr sz="12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SECTION HEADER PLACEHOLDER</a:t>
            </a:r>
            <a:endParaRPr lang="en-US" dirty="0"/>
          </a:p>
        </p:txBody>
      </p:sp>
      <p:sp>
        <p:nvSpPr>
          <p:cNvPr id="119" name="Text Placeholder 5"/>
          <p:cNvSpPr>
            <a:spLocks noGrp="1"/>
          </p:cNvSpPr>
          <p:nvPr>
            <p:ph type="body" sz="quarter" idx="145" hasCustomPrompt="1"/>
          </p:nvPr>
        </p:nvSpPr>
        <p:spPr>
          <a:xfrm>
            <a:off x="-4606615" y="7284573"/>
            <a:ext cx="4528344" cy="239341"/>
          </a:xfrm>
          <a:prstGeom prst="rect">
            <a:avLst/>
          </a:prstGeom>
          <a:noFill/>
        </p:spPr>
        <p:txBody>
          <a:bodyPr wrap="square" lIns="27447" tIns="27447" rIns="27447" bIns="27447" anchor="ctr" anchorCtr="0">
            <a:spAutoFit/>
          </a:bodyPr>
          <a:lstStyle>
            <a:lvl1pPr algn="ctr">
              <a:buNone/>
              <a:defRPr sz="12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SECTION HEADER PLACEHOLDER</a:t>
            </a:r>
            <a:endParaRPr lang="en-US" dirty="0"/>
          </a:p>
        </p:txBody>
      </p:sp>
      <p:sp>
        <p:nvSpPr>
          <p:cNvPr id="120" name="Text Placeholder 5"/>
          <p:cNvSpPr>
            <a:spLocks noGrp="1"/>
          </p:cNvSpPr>
          <p:nvPr>
            <p:ph type="body" sz="quarter" idx="146" hasCustomPrompt="1"/>
          </p:nvPr>
        </p:nvSpPr>
        <p:spPr>
          <a:xfrm>
            <a:off x="-4606615" y="7284573"/>
            <a:ext cx="4528344" cy="239341"/>
          </a:xfrm>
          <a:prstGeom prst="rect">
            <a:avLst/>
          </a:prstGeom>
          <a:noFill/>
        </p:spPr>
        <p:txBody>
          <a:bodyPr wrap="square" lIns="27447" tIns="27447" rIns="27447" bIns="27447" anchor="ctr" anchorCtr="0">
            <a:spAutoFit/>
          </a:bodyPr>
          <a:lstStyle>
            <a:lvl1pPr algn="ctr">
              <a:buNone/>
              <a:defRPr sz="12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SECTION HEADER PLACEHOLDER</a:t>
            </a:r>
            <a:endParaRPr lang="en-US" dirty="0"/>
          </a:p>
        </p:txBody>
      </p:sp>
      <p:sp>
        <p:nvSpPr>
          <p:cNvPr id="121" name="Text Placeholder 5"/>
          <p:cNvSpPr>
            <a:spLocks noGrp="1"/>
          </p:cNvSpPr>
          <p:nvPr>
            <p:ph type="body" sz="quarter" idx="147" hasCustomPrompt="1"/>
          </p:nvPr>
        </p:nvSpPr>
        <p:spPr>
          <a:xfrm>
            <a:off x="-4606615" y="7284573"/>
            <a:ext cx="4528344" cy="239341"/>
          </a:xfrm>
          <a:prstGeom prst="rect">
            <a:avLst/>
          </a:prstGeom>
          <a:noFill/>
        </p:spPr>
        <p:txBody>
          <a:bodyPr wrap="square" lIns="27447" tIns="27447" rIns="27447" bIns="27447" anchor="ctr" anchorCtr="0">
            <a:spAutoFit/>
          </a:bodyPr>
          <a:lstStyle>
            <a:lvl1pPr algn="ctr">
              <a:buNone/>
              <a:defRPr sz="12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SECTION HEADER PLACEHOLDER</a:t>
            </a:r>
            <a:endParaRPr lang="en-US" dirty="0"/>
          </a:p>
        </p:txBody>
      </p:sp>
      <p:sp>
        <p:nvSpPr>
          <p:cNvPr id="122" name="Text Placeholder 5"/>
          <p:cNvSpPr>
            <a:spLocks noGrp="1"/>
          </p:cNvSpPr>
          <p:nvPr>
            <p:ph type="body" sz="quarter" idx="148" hasCustomPrompt="1"/>
          </p:nvPr>
        </p:nvSpPr>
        <p:spPr>
          <a:xfrm>
            <a:off x="-4606615" y="7284573"/>
            <a:ext cx="4528344" cy="239341"/>
          </a:xfrm>
          <a:prstGeom prst="rect">
            <a:avLst/>
          </a:prstGeom>
          <a:noFill/>
        </p:spPr>
        <p:txBody>
          <a:bodyPr wrap="square" lIns="27447" tIns="27447" rIns="27447" bIns="27447" anchor="ctr" anchorCtr="0">
            <a:spAutoFit/>
          </a:bodyPr>
          <a:lstStyle>
            <a:lvl1pPr algn="ctr">
              <a:buNone/>
              <a:defRPr sz="12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SECTION HEADER PLACEHOLDER</a:t>
            </a:r>
            <a:endParaRPr lang="en-US" dirty="0"/>
          </a:p>
        </p:txBody>
      </p:sp>
      <p:sp>
        <p:nvSpPr>
          <p:cNvPr id="123" name="Text Placeholder 5"/>
          <p:cNvSpPr>
            <a:spLocks noGrp="1"/>
          </p:cNvSpPr>
          <p:nvPr>
            <p:ph type="body" sz="quarter" idx="149" hasCustomPrompt="1"/>
          </p:nvPr>
        </p:nvSpPr>
        <p:spPr>
          <a:xfrm>
            <a:off x="-4606615" y="7284573"/>
            <a:ext cx="4528344" cy="239341"/>
          </a:xfrm>
          <a:prstGeom prst="rect">
            <a:avLst/>
          </a:prstGeom>
          <a:noFill/>
        </p:spPr>
        <p:txBody>
          <a:bodyPr wrap="square" lIns="27447" tIns="27447" rIns="27447" bIns="27447" anchor="ctr" anchorCtr="0">
            <a:spAutoFit/>
          </a:bodyPr>
          <a:lstStyle>
            <a:lvl1pPr algn="ctr">
              <a:buNone/>
              <a:defRPr sz="12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SECTION HEADER PLACEHOLDER</a:t>
            </a:r>
            <a:endParaRPr lang="en-US" dirty="0"/>
          </a:p>
        </p:txBody>
      </p:sp>
      <p:sp>
        <p:nvSpPr>
          <p:cNvPr id="124" name="Text Placeholder 3"/>
          <p:cNvSpPr>
            <a:spLocks noGrp="1"/>
          </p:cNvSpPr>
          <p:nvPr>
            <p:ph type="body" sz="quarter" idx="152" hasCustomPrompt="1"/>
          </p:nvPr>
        </p:nvSpPr>
        <p:spPr>
          <a:xfrm>
            <a:off x="-3448693" y="8649275"/>
            <a:ext cx="2198539" cy="277076"/>
          </a:xfrm>
          <a:prstGeom prst="rect">
            <a:avLst/>
          </a:prstGeom>
        </p:spPr>
        <p:txBody>
          <a:bodyPr wrap="square" lIns="68618" tIns="68618" rIns="68618" bIns="68618">
            <a:spAutoFit/>
          </a:bodyPr>
          <a:lstStyle>
            <a:lvl1pPr marL="0" indent="0">
              <a:buNone/>
              <a:defRPr sz="900" baseline="0">
                <a:solidFill>
                  <a:schemeClr val="accent5">
                    <a:lumMod val="50000"/>
                  </a:schemeClr>
                </a:solidFill>
                <a:latin typeface="Trebuchet MS" pitchFamily="34" charset="0"/>
              </a:defRPr>
            </a:lvl1pPr>
            <a:lvl2pPr marL="446014" indent="-171543">
              <a:defRPr sz="800">
                <a:latin typeface="Trebuchet MS" pitchFamily="34" charset="0"/>
              </a:defRPr>
            </a:lvl2pPr>
            <a:lvl3pPr marL="617558" indent="-171543">
              <a:defRPr sz="800">
                <a:latin typeface="Trebuchet MS" pitchFamily="34" charset="0"/>
              </a:defRPr>
            </a:lvl3pPr>
            <a:lvl4pPr marL="806256" indent="-188698">
              <a:defRPr sz="800">
                <a:latin typeface="Trebuchet MS" pitchFamily="34" charset="0"/>
              </a:defRPr>
            </a:lvl4pPr>
            <a:lvl5pPr marL="943492" indent="-137236">
              <a:defRPr sz="8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TEXT PLACEHOLDER</a:t>
            </a:r>
            <a:endParaRPr lang="en-US" dirty="0"/>
          </a:p>
        </p:txBody>
      </p:sp>
      <p:sp>
        <p:nvSpPr>
          <p:cNvPr id="125" name="Text Placeholder 3"/>
          <p:cNvSpPr>
            <a:spLocks noGrp="1"/>
          </p:cNvSpPr>
          <p:nvPr>
            <p:ph type="body" sz="quarter" idx="153" hasCustomPrompt="1"/>
          </p:nvPr>
        </p:nvSpPr>
        <p:spPr>
          <a:xfrm>
            <a:off x="-3448693" y="8649275"/>
            <a:ext cx="2198539" cy="277076"/>
          </a:xfrm>
          <a:prstGeom prst="rect">
            <a:avLst/>
          </a:prstGeom>
        </p:spPr>
        <p:txBody>
          <a:bodyPr wrap="square" lIns="68618" tIns="68618" rIns="68618" bIns="68618">
            <a:spAutoFit/>
          </a:bodyPr>
          <a:lstStyle>
            <a:lvl1pPr marL="0" indent="0">
              <a:buNone/>
              <a:defRPr sz="900" baseline="0">
                <a:solidFill>
                  <a:schemeClr val="accent5">
                    <a:lumMod val="50000"/>
                  </a:schemeClr>
                </a:solidFill>
                <a:latin typeface="Trebuchet MS" pitchFamily="34" charset="0"/>
              </a:defRPr>
            </a:lvl1pPr>
            <a:lvl2pPr marL="446014" indent="-171543">
              <a:defRPr sz="800">
                <a:latin typeface="Trebuchet MS" pitchFamily="34" charset="0"/>
              </a:defRPr>
            </a:lvl2pPr>
            <a:lvl3pPr marL="617558" indent="-171543">
              <a:defRPr sz="800">
                <a:latin typeface="Trebuchet MS" pitchFamily="34" charset="0"/>
              </a:defRPr>
            </a:lvl3pPr>
            <a:lvl4pPr marL="806256" indent="-188698">
              <a:defRPr sz="800">
                <a:latin typeface="Trebuchet MS" pitchFamily="34" charset="0"/>
              </a:defRPr>
            </a:lvl4pPr>
            <a:lvl5pPr marL="943492" indent="-137236">
              <a:defRPr sz="8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TEXT PLACEHOLDER</a:t>
            </a:r>
            <a:endParaRPr lang="en-US" dirty="0"/>
          </a:p>
        </p:txBody>
      </p:sp>
      <p:sp>
        <p:nvSpPr>
          <p:cNvPr id="126" name="Text Placeholder 3"/>
          <p:cNvSpPr>
            <a:spLocks noGrp="1"/>
          </p:cNvSpPr>
          <p:nvPr>
            <p:ph type="body" sz="quarter" idx="154" hasCustomPrompt="1"/>
          </p:nvPr>
        </p:nvSpPr>
        <p:spPr>
          <a:xfrm>
            <a:off x="-3448693" y="8649275"/>
            <a:ext cx="2198539" cy="277076"/>
          </a:xfrm>
          <a:prstGeom prst="rect">
            <a:avLst/>
          </a:prstGeom>
        </p:spPr>
        <p:txBody>
          <a:bodyPr wrap="square" lIns="68618" tIns="68618" rIns="68618" bIns="68618">
            <a:spAutoFit/>
          </a:bodyPr>
          <a:lstStyle>
            <a:lvl1pPr marL="0" indent="0">
              <a:buNone/>
              <a:defRPr sz="900" baseline="0">
                <a:solidFill>
                  <a:schemeClr val="accent5">
                    <a:lumMod val="50000"/>
                  </a:schemeClr>
                </a:solidFill>
                <a:latin typeface="Trebuchet MS" pitchFamily="34" charset="0"/>
              </a:defRPr>
            </a:lvl1pPr>
            <a:lvl2pPr marL="446014" indent="-171543">
              <a:defRPr sz="800">
                <a:latin typeface="Trebuchet MS" pitchFamily="34" charset="0"/>
              </a:defRPr>
            </a:lvl2pPr>
            <a:lvl3pPr marL="617558" indent="-171543">
              <a:defRPr sz="800">
                <a:latin typeface="Trebuchet MS" pitchFamily="34" charset="0"/>
              </a:defRPr>
            </a:lvl3pPr>
            <a:lvl4pPr marL="806256" indent="-188698">
              <a:defRPr sz="800">
                <a:latin typeface="Trebuchet MS" pitchFamily="34" charset="0"/>
              </a:defRPr>
            </a:lvl4pPr>
            <a:lvl5pPr marL="943492" indent="-137236">
              <a:defRPr sz="8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TEXT PLACEHOLDER</a:t>
            </a:r>
            <a:endParaRPr lang="en-US" dirty="0"/>
          </a:p>
        </p:txBody>
      </p:sp>
      <p:sp>
        <p:nvSpPr>
          <p:cNvPr id="127" name="Text Placeholder 3"/>
          <p:cNvSpPr>
            <a:spLocks noGrp="1"/>
          </p:cNvSpPr>
          <p:nvPr>
            <p:ph type="body" sz="quarter" idx="155" hasCustomPrompt="1"/>
          </p:nvPr>
        </p:nvSpPr>
        <p:spPr>
          <a:xfrm>
            <a:off x="-3448693" y="8649275"/>
            <a:ext cx="2198539" cy="277076"/>
          </a:xfrm>
          <a:prstGeom prst="rect">
            <a:avLst/>
          </a:prstGeom>
        </p:spPr>
        <p:txBody>
          <a:bodyPr wrap="square" lIns="68618" tIns="68618" rIns="68618" bIns="68618">
            <a:spAutoFit/>
          </a:bodyPr>
          <a:lstStyle>
            <a:lvl1pPr marL="0" indent="0">
              <a:buNone/>
              <a:defRPr sz="900" baseline="0">
                <a:solidFill>
                  <a:schemeClr val="accent5">
                    <a:lumMod val="50000"/>
                  </a:schemeClr>
                </a:solidFill>
                <a:latin typeface="Trebuchet MS" pitchFamily="34" charset="0"/>
              </a:defRPr>
            </a:lvl1pPr>
            <a:lvl2pPr marL="446014" indent="-171543">
              <a:defRPr sz="800">
                <a:latin typeface="Trebuchet MS" pitchFamily="34" charset="0"/>
              </a:defRPr>
            </a:lvl2pPr>
            <a:lvl3pPr marL="617558" indent="-171543">
              <a:defRPr sz="800">
                <a:latin typeface="Trebuchet MS" pitchFamily="34" charset="0"/>
              </a:defRPr>
            </a:lvl3pPr>
            <a:lvl4pPr marL="806256" indent="-188698">
              <a:defRPr sz="800">
                <a:latin typeface="Trebuchet MS" pitchFamily="34" charset="0"/>
              </a:defRPr>
            </a:lvl4pPr>
            <a:lvl5pPr marL="943492" indent="-137236">
              <a:defRPr sz="8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TEXT PLACEHOLDER</a:t>
            </a:r>
            <a:endParaRPr lang="en-US" dirty="0"/>
          </a:p>
        </p:txBody>
      </p:sp>
      <p:sp>
        <p:nvSpPr>
          <p:cNvPr id="128" name="Text Placeholder 3"/>
          <p:cNvSpPr>
            <a:spLocks noGrp="1"/>
          </p:cNvSpPr>
          <p:nvPr>
            <p:ph type="body" sz="quarter" idx="156" hasCustomPrompt="1"/>
          </p:nvPr>
        </p:nvSpPr>
        <p:spPr>
          <a:xfrm>
            <a:off x="-3448693" y="8649275"/>
            <a:ext cx="2198539" cy="277076"/>
          </a:xfrm>
          <a:prstGeom prst="rect">
            <a:avLst/>
          </a:prstGeom>
        </p:spPr>
        <p:txBody>
          <a:bodyPr wrap="square" lIns="68618" tIns="68618" rIns="68618" bIns="68618">
            <a:spAutoFit/>
          </a:bodyPr>
          <a:lstStyle>
            <a:lvl1pPr marL="0" indent="0">
              <a:buNone/>
              <a:defRPr sz="900" baseline="0">
                <a:solidFill>
                  <a:schemeClr val="accent5">
                    <a:lumMod val="50000"/>
                  </a:schemeClr>
                </a:solidFill>
                <a:latin typeface="Trebuchet MS" pitchFamily="34" charset="0"/>
              </a:defRPr>
            </a:lvl1pPr>
            <a:lvl2pPr marL="446014" indent="-171543">
              <a:defRPr sz="800">
                <a:latin typeface="Trebuchet MS" pitchFamily="34" charset="0"/>
              </a:defRPr>
            </a:lvl2pPr>
            <a:lvl3pPr marL="617558" indent="-171543">
              <a:defRPr sz="800">
                <a:latin typeface="Trebuchet MS" pitchFamily="34" charset="0"/>
              </a:defRPr>
            </a:lvl3pPr>
            <a:lvl4pPr marL="806256" indent="-188698">
              <a:defRPr sz="800">
                <a:latin typeface="Trebuchet MS" pitchFamily="34" charset="0"/>
              </a:defRPr>
            </a:lvl4pPr>
            <a:lvl5pPr marL="943492" indent="-137236">
              <a:defRPr sz="8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TEXT PLACEHOLDER</a:t>
            </a:r>
            <a:endParaRPr lang="en-US" dirty="0"/>
          </a:p>
        </p:txBody>
      </p:sp>
      <p:sp>
        <p:nvSpPr>
          <p:cNvPr id="129" name="Text Placeholder 3"/>
          <p:cNvSpPr>
            <a:spLocks noGrp="1"/>
          </p:cNvSpPr>
          <p:nvPr>
            <p:ph type="body" sz="quarter" idx="157" hasCustomPrompt="1"/>
          </p:nvPr>
        </p:nvSpPr>
        <p:spPr>
          <a:xfrm>
            <a:off x="-3448693" y="8649275"/>
            <a:ext cx="2198539" cy="277076"/>
          </a:xfrm>
          <a:prstGeom prst="rect">
            <a:avLst/>
          </a:prstGeom>
        </p:spPr>
        <p:txBody>
          <a:bodyPr wrap="square" lIns="68618" tIns="68618" rIns="68618" bIns="68618">
            <a:spAutoFit/>
          </a:bodyPr>
          <a:lstStyle>
            <a:lvl1pPr marL="0" indent="0">
              <a:buNone/>
              <a:defRPr sz="900" baseline="0">
                <a:solidFill>
                  <a:schemeClr val="accent5">
                    <a:lumMod val="50000"/>
                  </a:schemeClr>
                </a:solidFill>
                <a:latin typeface="Trebuchet MS" pitchFamily="34" charset="0"/>
              </a:defRPr>
            </a:lvl1pPr>
            <a:lvl2pPr marL="446014" indent="-171543">
              <a:defRPr sz="800">
                <a:latin typeface="Trebuchet MS" pitchFamily="34" charset="0"/>
              </a:defRPr>
            </a:lvl2pPr>
            <a:lvl3pPr marL="617558" indent="-171543">
              <a:defRPr sz="800">
                <a:latin typeface="Trebuchet MS" pitchFamily="34" charset="0"/>
              </a:defRPr>
            </a:lvl3pPr>
            <a:lvl4pPr marL="806256" indent="-188698">
              <a:defRPr sz="800">
                <a:latin typeface="Trebuchet MS" pitchFamily="34" charset="0"/>
              </a:defRPr>
            </a:lvl4pPr>
            <a:lvl5pPr marL="943492" indent="-137236">
              <a:defRPr sz="8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TEXT PLACEHOLDER</a:t>
            </a:r>
            <a:endParaRPr lang="en-US" dirty="0"/>
          </a:p>
        </p:txBody>
      </p:sp>
      <p:sp>
        <p:nvSpPr>
          <p:cNvPr id="130" name="Text Placeholder 3"/>
          <p:cNvSpPr>
            <a:spLocks noGrp="1"/>
          </p:cNvSpPr>
          <p:nvPr>
            <p:ph type="body" sz="quarter" idx="158" hasCustomPrompt="1"/>
          </p:nvPr>
        </p:nvSpPr>
        <p:spPr>
          <a:xfrm>
            <a:off x="-3448693" y="8649275"/>
            <a:ext cx="2198539" cy="277076"/>
          </a:xfrm>
          <a:prstGeom prst="rect">
            <a:avLst/>
          </a:prstGeom>
        </p:spPr>
        <p:txBody>
          <a:bodyPr wrap="square" lIns="68618" tIns="68618" rIns="68618" bIns="68618">
            <a:spAutoFit/>
          </a:bodyPr>
          <a:lstStyle>
            <a:lvl1pPr marL="0" indent="0">
              <a:buNone/>
              <a:defRPr sz="900" baseline="0">
                <a:solidFill>
                  <a:schemeClr val="accent5">
                    <a:lumMod val="50000"/>
                  </a:schemeClr>
                </a:solidFill>
                <a:latin typeface="Trebuchet MS" pitchFamily="34" charset="0"/>
              </a:defRPr>
            </a:lvl1pPr>
            <a:lvl2pPr marL="446014" indent="-171543">
              <a:defRPr sz="800">
                <a:latin typeface="Trebuchet MS" pitchFamily="34" charset="0"/>
              </a:defRPr>
            </a:lvl2pPr>
            <a:lvl3pPr marL="617558" indent="-171543">
              <a:defRPr sz="800">
                <a:latin typeface="Trebuchet MS" pitchFamily="34" charset="0"/>
              </a:defRPr>
            </a:lvl3pPr>
            <a:lvl4pPr marL="806256" indent="-188698">
              <a:defRPr sz="800">
                <a:latin typeface="Trebuchet MS" pitchFamily="34" charset="0"/>
              </a:defRPr>
            </a:lvl4pPr>
            <a:lvl5pPr marL="943492" indent="-137236">
              <a:defRPr sz="8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TEXT PLACEHOLDER</a:t>
            </a:r>
            <a:endParaRPr lang="en-US" dirty="0"/>
          </a:p>
        </p:txBody>
      </p:sp>
      <p:sp>
        <p:nvSpPr>
          <p:cNvPr id="131" name="Text Placeholder 3"/>
          <p:cNvSpPr>
            <a:spLocks noGrp="1"/>
          </p:cNvSpPr>
          <p:nvPr>
            <p:ph type="body" sz="quarter" idx="159" hasCustomPrompt="1"/>
          </p:nvPr>
        </p:nvSpPr>
        <p:spPr>
          <a:xfrm>
            <a:off x="-3448693" y="8649275"/>
            <a:ext cx="2198539" cy="277076"/>
          </a:xfrm>
          <a:prstGeom prst="rect">
            <a:avLst/>
          </a:prstGeom>
        </p:spPr>
        <p:txBody>
          <a:bodyPr wrap="square" lIns="68618" tIns="68618" rIns="68618" bIns="68618">
            <a:spAutoFit/>
          </a:bodyPr>
          <a:lstStyle>
            <a:lvl1pPr marL="0" indent="0">
              <a:buNone/>
              <a:defRPr sz="900" baseline="0">
                <a:solidFill>
                  <a:schemeClr val="accent5">
                    <a:lumMod val="50000"/>
                  </a:schemeClr>
                </a:solidFill>
                <a:latin typeface="Trebuchet MS" pitchFamily="34" charset="0"/>
              </a:defRPr>
            </a:lvl1pPr>
            <a:lvl2pPr marL="446014" indent="-171543">
              <a:defRPr sz="800">
                <a:latin typeface="Trebuchet MS" pitchFamily="34" charset="0"/>
              </a:defRPr>
            </a:lvl2pPr>
            <a:lvl3pPr marL="617558" indent="-171543">
              <a:defRPr sz="800">
                <a:latin typeface="Trebuchet MS" pitchFamily="34" charset="0"/>
              </a:defRPr>
            </a:lvl3pPr>
            <a:lvl4pPr marL="806256" indent="-188698">
              <a:defRPr sz="800">
                <a:latin typeface="Trebuchet MS" pitchFamily="34" charset="0"/>
              </a:defRPr>
            </a:lvl4pPr>
            <a:lvl5pPr marL="943492" indent="-137236">
              <a:defRPr sz="8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TEXT PLACEHOLDER</a:t>
            </a:r>
            <a:endParaRPr lang="en-US" dirty="0"/>
          </a:p>
        </p:txBody>
      </p:sp>
      <p:sp>
        <p:nvSpPr>
          <p:cNvPr id="132" name="Text Placeholder 3"/>
          <p:cNvSpPr>
            <a:spLocks noGrp="1"/>
          </p:cNvSpPr>
          <p:nvPr>
            <p:ph type="body" sz="quarter" idx="160" hasCustomPrompt="1"/>
          </p:nvPr>
        </p:nvSpPr>
        <p:spPr>
          <a:xfrm>
            <a:off x="-3448693" y="8649275"/>
            <a:ext cx="2198539" cy="277076"/>
          </a:xfrm>
          <a:prstGeom prst="rect">
            <a:avLst/>
          </a:prstGeom>
        </p:spPr>
        <p:txBody>
          <a:bodyPr wrap="square" lIns="68618" tIns="68618" rIns="68618" bIns="68618">
            <a:spAutoFit/>
          </a:bodyPr>
          <a:lstStyle>
            <a:lvl1pPr marL="0" indent="0">
              <a:buNone/>
              <a:defRPr sz="900" baseline="0">
                <a:solidFill>
                  <a:schemeClr val="accent5">
                    <a:lumMod val="50000"/>
                  </a:schemeClr>
                </a:solidFill>
                <a:latin typeface="Trebuchet MS" pitchFamily="34" charset="0"/>
              </a:defRPr>
            </a:lvl1pPr>
            <a:lvl2pPr marL="446014" indent="-171543">
              <a:defRPr sz="800">
                <a:latin typeface="Trebuchet MS" pitchFamily="34" charset="0"/>
              </a:defRPr>
            </a:lvl2pPr>
            <a:lvl3pPr marL="617558" indent="-171543">
              <a:defRPr sz="800">
                <a:latin typeface="Trebuchet MS" pitchFamily="34" charset="0"/>
              </a:defRPr>
            </a:lvl3pPr>
            <a:lvl4pPr marL="806256" indent="-188698">
              <a:defRPr sz="800">
                <a:latin typeface="Trebuchet MS" pitchFamily="34" charset="0"/>
              </a:defRPr>
            </a:lvl4pPr>
            <a:lvl5pPr marL="943492" indent="-137236">
              <a:defRPr sz="8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TEXT PLACEHOLDER</a:t>
            </a:r>
            <a:endParaRPr lang="en-US" dirty="0"/>
          </a:p>
        </p:txBody>
      </p:sp>
      <p:sp>
        <p:nvSpPr>
          <p:cNvPr id="133" name="Text Placeholder 3"/>
          <p:cNvSpPr>
            <a:spLocks noGrp="1"/>
          </p:cNvSpPr>
          <p:nvPr>
            <p:ph type="body" sz="quarter" idx="161" hasCustomPrompt="1"/>
          </p:nvPr>
        </p:nvSpPr>
        <p:spPr>
          <a:xfrm>
            <a:off x="-3448693" y="8649275"/>
            <a:ext cx="2198539" cy="277076"/>
          </a:xfrm>
          <a:prstGeom prst="rect">
            <a:avLst/>
          </a:prstGeom>
        </p:spPr>
        <p:txBody>
          <a:bodyPr wrap="square" lIns="68618" tIns="68618" rIns="68618" bIns="68618">
            <a:spAutoFit/>
          </a:bodyPr>
          <a:lstStyle>
            <a:lvl1pPr marL="0" indent="0">
              <a:buNone/>
              <a:defRPr sz="900" baseline="0">
                <a:solidFill>
                  <a:schemeClr val="accent5">
                    <a:lumMod val="50000"/>
                  </a:schemeClr>
                </a:solidFill>
                <a:latin typeface="Trebuchet MS" pitchFamily="34" charset="0"/>
              </a:defRPr>
            </a:lvl1pPr>
            <a:lvl2pPr marL="446014" indent="-171543">
              <a:defRPr sz="800">
                <a:latin typeface="Trebuchet MS" pitchFamily="34" charset="0"/>
              </a:defRPr>
            </a:lvl2pPr>
            <a:lvl3pPr marL="617558" indent="-171543">
              <a:defRPr sz="800">
                <a:latin typeface="Trebuchet MS" pitchFamily="34" charset="0"/>
              </a:defRPr>
            </a:lvl3pPr>
            <a:lvl4pPr marL="806256" indent="-188698">
              <a:defRPr sz="800">
                <a:latin typeface="Trebuchet MS" pitchFamily="34" charset="0"/>
              </a:defRPr>
            </a:lvl4pPr>
            <a:lvl5pPr marL="943492" indent="-137236">
              <a:defRPr sz="8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TEXT PLACEHOLDER</a:t>
            </a:r>
            <a:endParaRPr lang="en-US" dirty="0"/>
          </a:p>
        </p:txBody>
      </p:sp>
      <p:sp>
        <p:nvSpPr>
          <p:cNvPr id="134" name="Text Placeholder 3"/>
          <p:cNvSpPr>
            <a:spLocks noGrp="1"/>
          </p:cNvSpPr>
          <p:nvPr>
            <p:ph type="body" sz="quarter" idx="162" hasCustomPrompt="1"/>
          </p:nvPr>
        </p:nvSpPr>
        <p:spPr>
          <a:xfrm>
            <a:off x="-3448693" y="8649275"/>
            <a:ext cx="2198539" cy="277076"/>
          </a:xfrm>
          <a:prstGeom prst="rect">
            <a:avLst/>
          </a:prstGeom>
        </p:spPr>
        <p:txBody>
          <a:bodyPr wrap="square" lIns="68618" tIns="68618" rIns="68618" bIns="68618">
            <a:spAutoFit/>
          </a:bodyPr>
          <a:lstStyle>
            <a:lvl1pPr marL="0" indent="0">
              <a:buNone/>
              <a:defRPr sz="900" baseline="0">
                <a:solidFill>
                  <a:schemeClr val="accent5">
                    <a:lumMod val="50000"/>
                  </a:schemeClr>
                </a:solidFill>
                <a:latin typeface="Trebuchet MS" pitchFamily="34" charset="0"/>
              </a:defRPr>
            </a:lvl1pPr>
            <a:lvl2pPr marL="446014" indent="-171543">
              <a:defRPr sz="800">
                <a:latin typeface="Trebuchet MS" pitchFamily="34" charset="0"/>
              </a:defRPr>
            </a:lvl2pPr>
            <a:lvl3pPr marL="617558" indent="-171543">
              <a:defRPr sz="800">
                <a:latin typeface="Trebuchet MS" pitchFamily="34" charset="0"/>
              </a:defRPr>
            </a:lvl3pPr>
            <a:lvl4pPr marL="806256" indent="-188698">
              <a:defRPr sz="800">
                <a:latin typeface="Trebuchet MS" pitchFamily="34" charset="0"/>
              </a:defRPr>
            </a:lvl4pPr>
            <a:lvl5pPr marL="943492" indent="-137236">
              <a:defRPr sz="8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TEXT PLACEHOLDER</a:t>
            </a:r>
            <a:endParaRPr lang="en-US" dirty="0"/>
          </a:p>
        </p:txBody>
      </p:sp>
      <p:sp>
        <p:nvSpPr>
          <p:cNvPr id="135" name="Text Placeholder 5"/>
          <p:cNvSpPr>
            <a:spLocks noGrp="1"/>
          </p:cNvSpPr>
          <p:nvPr>
            <p:ph type="body" sz="quarter" idx="163" hasCustomPrompt="1"/>
          </p:nvPr>
        </p:nvSpPr>
        <p:spPr>
          <a:xfrm>
            <a:off x="-3448693" y="6829107"/>
            <a:ext cx="2198539" cy="225875"/>
          </a:xfrm>
          <a:prstGeom prst="rect">
            <a:avLst/>
          </a:prstGeom>
          <a:noFill/>
        </p:spPr>
        <p:txBody>
          <a:bodyPr wrap="square" lIns="27447" tIns="27447" rIns="27447" bIns="27447" anchor="ctr" anchorCtr="0">
            <a:spAutoFit/>
          </a:bodyPr>
          <a:lstStyle>
            <a:lvl1pPr algn="ctr">
              <a:buNone/>
              <a:defRPr sz="11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SECTION HEADER PLACEHOLDER</a:t>
            </a:r>
            <a:endParaRPr lang="en-US" dirty="0"/>
          </a:p>
        </p:txBody>
      </p:sp>
      <p:sp>
        <p:nvSpPr>
          <p:cNvPr id="136" name="Text Placeholder 5"/>
          <p:cNvSpPr>
            <a:spLocks noGrp="1"/>
          </p:cNvSpPr>
          <p:nvPr>
            <p:ph type="body" sz="quarter" idx="164" hasCustomPrompt="1"/>
          </p:nvPr>
        </p:nvSpPr>
        <p:spPr>
          <a:xfrm>
            <a:off x="-3448693" y="6829107"/>
            <a:ext cx="2198539" cy="225875"/>
          </a:xfrm>
          <a:prstGeom prst="rect">
            <a:avLst/>
          </a:prstGeom>
          <a:noFill/>
        </p:spPr>
        <p:txBody>
          <a:bodyPr wrap="square" lIns="27447" tIns="27447" rIns="27447" bIns="27447" anchor="ctr" anchorCtr="0">
            <a:spAutoFit/>
          </a:bodyPr>
          <a:lstStyle>
            <a:lvl1pPr algn="ctr">
              <a:buNone/>
              <a:defRPr sz="11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SECTION HEADER PLACEHOLDER</a:t>
            </a:r>
            <a:endParaRPr lang="en-US" dirty="0"/>
          </a:p>
        </p:txBody>
      </p:sp>
      <p:sp>
        <p:nvSpPr>
          <p:cNvPr id="137" name="Text Placeholder 5"/>
          <p:cNvSpPr>
            <a:spLocks noGrp="1"/>
          </p:cNvSpPr>
          <p:nvPr>
            <p:ph type="body" sz="quarter" idx="165" hasCustomPrompt="1"/>
          </p:nvPr>
        </p:nvSpPr>
        <p:spPr>
          <a:xfrm>
            <a:off x="-3448693" y="6829107"/>
            <a:ext cx="2198539" cy="225875"/>
          </a:xfrm>
          <a:prstGeom prst="rect">
            <a:avLst/>
          </a:prstGeom>
          <a:noFill/>
        </p:spPr>
        <p:txBody>
          <a:bodyPr wrap="square" lIns="27447" tIns="27447" rIns="27447" bIns="27447" anchor="ctr" anchorCtr="0">
            <a:spAutoFit/>
          </a:bodyPr>
          <a:lstStyle>
            <a:lvl1pPr algn="ctr">
              <a:buNone/>
              <a:defRPr sz="11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SECTION HEADER PLACEHOLDER</a:t>
            </a:r>
            <a:endParaRPr lang="en-US" dirty="0"/>
          </a:p>
        </p:txBody>
      </p:sp>
      <p:sp>
        <p:nvSpPr>
          <p:cNvPr id="138" name="Text Placeholder 5"/>
          <p:cNvSpPr>
            <a:spLocks noGrp="1"/>
          </p:cNvSpPr>
          <p:nvPr>
            <p:ph type="body" sz="quarter" idx="166" hasCustomPrompt="1"/>
          </p:nvPr>
        </p:nvSpPr>
        <p:spPr>
          <a:xfrm>
            <a:off x="-3448693" y="6829107"/>
            <a:ext cx="2198539" cy="225875"/>
          </a:xfrm>
          <a:prstGeom prst="rect">
            <a:avLst/>
          </a:prstGeom>
          <a:noFill/>
        </p:spPr>
        <p:txBody>
          <a:bodyPr wrap="square" lIns="27447" tIns="27447" rIns="27447" bIns="27447" anchor="ctr" anchorCtr="0">
            <a:spAutoFit/>
          </a:bodyPr>
          <a:lstStyle>
            <a:lvl1pPr algn="ctr">
              <a:buNone/>
              <a:defRPr sz="11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SECTION HEADER PLACEHOLDER</a:t>
            </a:r>
            <a:endParaRPr lang="en-US" dirty="0"/>
          </a:p>
        </p:txBody>
      </p:sp>
      <p:sp>
        <p:nvSpPr>
          <p:cNvPr id="139" name="Text Placeholder 5"/>
          <p:cNvSpPr>
            <a:spLocks noGrp="1"/>
          </p:cNvSpPr>
          <p:nvPr>
            <p:ph type="body" sz="quarter" idx="167" hasCustomPrompt="1"/>
          </p:nvPr>
        </p:nvSpPr>
        <p:spPr>
          <a:xfrm>
            <a:off x="-3448693" y="6829107"/>
            <a:ext cx="2198539" cy="225875"/>
          </a:xfrm>
          <a:prstGeom prst="rect">
            <a:avLst/>
          </a:prstGeom>
          <a:noFill/>
        </p:spPr>
        <p:txBody>
          <a:bodyPr wrap="square" lIns="27447" tIns="27447" rIns="27447" bIns="27447" anchor="ctr" anchorCtr="0">
            <a:spAutoFit/>
          </a:bodyPr>
          <a:lstStyle>
            <a:lvl1pPr algn="ctr">
              <a:buNone/>
              <a:defRPr sz="11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SECTION HEADER PLACEHOLDER</a:t>
            </a:r>
            <a:endParaRPr lang="en-US" dirty="0"/>
          </a:p>
        </p:txBody>
      </p:sp>
      <p:sp>
        <p:nvSpPr>
          <p:cNvPr id="140" name="Text Placeholder 5"/>
          <p:cNvSpPr>
            <a:spLocks noGrp="1"/>
          </p:cNvSpPr>
          <p:nvPr>
            <p:ph type="body" sz="quarter" idx="168" hasCustomPrompt="1"/>
          </p:nvPr>
        </p:nvSpPr>
        <p:spPr>
          <a:xfrm>
            <a:off x="-3448693" y="6829107"/>
            <a:ext cx="2198539" cy="225875"/>
          </a:xfrm>
          <a:prstGeom prst="rect">
            <a:avLst/>
          </a:prstGeom>
          <a:noFill/>
        </p:spPr>
        <p:txBody>
          <a:bodyPr wrap="square" lIns="27447" tIns="27447" rIns="27447" bIns="27447" anchor="ctr" anchorCtr="0">
            <a:spAutoFit/>
          </a:bodyPr>
          <a:lstStyle>
            <a:lvl1pPr algn="ctr">
              <a:buNone/>
              <a:defRPr sz="11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SECTION HEADER PLACEHOLDER</a:t>
            </a:r>
            <a:endParaRPr lang="en-US" dirty="0"/>
          </a:p>
        </p:txBody>
      </p:sp>
      <p:sp>
        <p:nvSpPr>
          <p:cNvPr id="141" name="Text Placeholder 5"/>
          <p:cNvSpPr>
            <a:spLocks noGrp="1"/>
          </p:cNvSpPr>
          <p:nvPr>
            <p:ph type="body" sz="quarter" idx="169" hasCustomPrompt="1"/>
          </p:nvPr>
        </p:nvSpPr>
        <p:spPr>
          <a:xfrm>
            <a:off x="-3448693" y="6829107"/>
            <a:ext cx="2198539" cy="225875"/>
          </a:xfrm>
          <a:prstGeom prst="rect">
            <a:avLst/>
          </a:prstGeom>
          <a:noFill/>
        </p:spPr>
        <p:txBody>
          <a:bodyPr wrap="square" lIns="27447" tIns="27447" rIns="27447" bIns="27447" anchor="ctr" anchorCtr="0">
            <a:spAutoFit/>
          </a:bodyPr>
          <a:lstStyle>
            <a:lvl1pPr algn="ctr">
              <a:buNone/>
              <a:defRPr sz="11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SECTION HEADER PLACEHOLDER</a:t>
            </a:r>
            <a:endParaRPr lang="en-US" dirty="0"/>
          </a:p>
        </p:txBody>
      </p:sp>
      <p:sp>
        <p:nvSpPr>
          <p:cNvPr id="142" name="Text Placeholder 5"/>
          <p:cNvSpPr>
            <a:spLocks noGrp="1"/>
          </p:cNvSpPr>
          <p:nvPr>
            <p:ph type="body" sz="quarter" idx="170" hasCustomPrompt="1"/>
          </p:nvPr>
        </p:nvSpPr>
        <p:spPr>
          <a:xfrm>
            <a:off x="-3448693" y="6829107"/>
            <a:ext cx="2198539" cy="225875"/>
          </a:xfrm>
          <a:prstGeom prst="rect">
            <a:avLst/>
          </a:prstGeom>
          <a:noFill/>
        </p:spPr>
        <p:txBody>
          <a:bodyPr wrap="square" lIns="27447" tIns="27447" rIns="27447" bIns="27447" anchor="ctr" anchorCtr="0">
            <a:spAutoFit/>
          </a:bodyPr>
          <a:lstStyle>
            <a:lvl1pPr algn="ctr">
              <a:buNone/>
              <a:defRPr sz="11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SECTION HEADER PLACEHOLDER</a:t>
            </a:r>
            <a:endParaRPr lang="en-US" dirty="0"/>
          </a:p>
        </p:txBody>
      </p:sp>
      <p:sp>
        <p:nvSpPr>
          <p:cNvPr id="143" name="Text Placeholder 5"/>
          <p:cNvSpPr>
            <a:spLocks noGrp="1"/>
          </p:cNvSpPr>
          <p:nvPr>
            <p:ph type="body" sz="quarter" idx="171" hasCustomPrompt="1"/>
          </p:nvPr>
        </p:nvSpPr>
        <p:spPr>
          <a:xfrm>
            <a:off x="-3448693" y="6829107"/>
            <a:ext cx="2198539" cy="225875"/>
          </a:xfrm>
          <a:prstGeom prst="rect">
            <a:avLst/>
          </a:prstGeom>
          <a:noFill/>
        </p:spPr>
        <p:txBody>
          <a:bodyPr wrap="square" lIns="27447" tIns="27447" rIns="27447" bIns="27447" anchor="ctr" anchorCtr="0">
            <a:spAutoFit/>
          </a:bodyPr>
          <a:lstStyle>
            <a:lvl1pPr algn="ctr">
              <a:buNone/>
              <a:defRPr sz="11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SECTION HEADER PLACEHOLDER</a:t>
            </a:r>
            <a:endParaRPr lang="en-US" dirty="0"/>
          </a:p>
        </p:txBody>
      </p:sp>
      <p:sp>
        <p:nvSpPr>
          <p:cNvPr id="144" name="Text Placeholder 5"/>
          <p:cNvSpPr>
            <a:spLocks noGrp="1"/>
          </p:cNvSpPr>
          <p:nvPr>
            <p:ph type="body" sz="quarter" idx="172" hasCustomPrompt="1"/>
          </p:nvPr>
        </p:nvSpPr>
        <p:spPr>
          <a:xfrm>
            <a:off x="-3448693" y="6829107"/>
            <a:ext cx="2198539" cy="225875"/>
          </a:xfrm>
          <a:prstGeom prst="rect">
            <a:avLst/>
          </a:prstGeom>
          <a:noFill/>
        </p:spPr>
        <p:txBody>
          <a:bodyPr wrap="square" lIns="27447" tIns="27447" rIns="27447" bIns="27447" anchor="ctr" anchorCtr="0">
            <a:spAutoFit/>
          </a:bodyPr>
          <a:lstStyle>
            <a:lvl1pPr algn="ctr">
              <a:buNone/>
              <a:defRPr sz="11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SECTION HEADER PLACEHOLDER</a:t>
            </a:r>
            <a:endParaRPr lang="en-US" dirty="0"/>
          </a:p>
        </p:txBody>
      </p:sp>
      <p:sp>
        <p:nvSpPr>
          <p:cNvPr id="145" name="Text Placeholder 5"/>
          <p:cNvSpPr>
            <a:spLocks noGrp="1"/>
          </p:cNvSpPr>
          <p:nvPr>
            <p:ph type="body" sz="quarter" idx="173" hasCustomPrompt="1"/>
          </p:nvPr>
        </p:nvSpPr>
        <p:spPr>
          <a:xfrm>
            <a:off x="-3448693" y="6829107"/>
            <a:ext cx="2198539" cy="225875"/>
          </a:xfrm>
          <a:prstGeom prst="rect">
            <a:avLst/>
          </a:prstGeom>
          <a:noFill/>
        </p:spPr>
        <p:txBody>
          <a:bodyPr wrap="square" lIns="27447" tIns="27447" rIns="27447" bIns="27447" anchor="ctr" anchorCtr="0">
            <a:spAutoFit/>
          </a:bodyPr>
          <a:lstStyle>
            <a:lvl1pPr algn="ctr">
              <a:buNone/>
              <a:defRPr sz="11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SECTION HEADER PLACEHOLDER</a:t>
            </a:r>
            <a:endParaRPr lang="en-US" dirty="0"/>
          </a:p>
        </p:txBody>
      </p:sp>
      <p:sp>
        <p:nvSpPr>
          <p:cNvPr id="146" name="Text Placeholder 5"/>
          <p:cNvSpPr>
            <a:spLocks noGrp="1"/>
          </p:cNvSpPr>
          <p:nvPr>
            <p:ph type="body" sz="quarter" idx="174" hasCustomPrompt="1"/>
          </p:nvPr>
        </p:nvSpPr>
        <p:spPr>
          <a:xfrm>
            <a:off x="-3448693" y="6829107"/>
            <a:ext cx="2198539" cy="225875"/>
          </a:xfrm>
          <a:prstGeom prst="rect">
            <a:avLst/>
          </a:prstGeom>
          <a:noFill/>
        </p:spPr>
        <p:txBody>
          <a:bodyPr wrap="square" lIns="27447" tIns="27447" rIns="27447" bIns="27447" anchor="ctr" anchorCtr="0">
            <a:spAutoFit/>
          </a:bodyPr>
          <a:lstStyle>
            <a:lvl1pPr algn="ctr">
              <a:buNone/>
              <a:defRPr sz="11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SECTION HEADER PLACEHOLDER</a:t>
            </a:r>
            <a:endParaRPr lang="en-US" dirty="0"/>
          </a:p>
        </p:txBody>
      </p:sp>
      <p:sp>
        <p:nvSpPr>
          <p:cNvPr id="147" name="Text Placeholder 5"/>
          <p:cNvSpPr>
            <a:spLocks noGrp="1"/>
          </p:cNvSpPr>
          <p:nvPr>
            <p:ph type="body" sz="quarter" idx="175" hasCustomPrompt="1"/>
          </p:nvPr>
        </p:nvSpPr>
        <p:spPr>
          <a:xfrm>
            <a:off x="-3448693" y="6829107"/>
            <a:ext cx="2198539" cy="225875"/>
          </a:xfrm>
          <a:prstGeom prst="rect">
            <a:avLst/>
          </a:prstGeom>
          <a:noFill/>
        </p:spPr>
        <p:txBody>
          <a:bodyPr wrap="square" lIns="27447" tIns="27447" rIns="27447" bIns="27447" anchor="ctr" anchorCtr="0">
            <a:spAutoFit/>
          </a:bodyPr>
          <a:lstStyle>
            <a:lvl1pPr algn="ctr">
              <a:buNone/>
              <a:defRPr sz="11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SECTION HEADER PLACEHOLDER</a:t>
            </a:r>
            <a:endParaRPr lang="en-US" dirty="0"/>
          </a:p>
        </p:txBody>
      </p:sp>
      <p:sp>
        <p:nvSpPr>
          <p:cNvPr id="148" name="Text Placeholder 5"/>
          <p:cNvSpPr>
            <a:spLocks noGrp="1"/>
          </p:cNvSpPr>
          <p:nvPr>
            <p:ph type="body" sz="quarter" idx="176" hasCustomPrompt="1"/>
          </p:nvPr>
        </p:nvSpPr>
        <p:spPr>
          <a:xfrm>
            <a:off x="-3448693" y="6829107"/>
            <a:ext cx="2198539" cy="225875"/>
          </a:xfrm>
          <a:prstGeom prst="rect">
            <a:avLst/>
          </a:prstGeom>
          <a:noFill/>
        </p:spPr>
        <p:txBody>
          <a:bodyPr wrap="square" lIns="27447" tIns="27447" rIns="27447" bIns="27447" anchor="ctr" anchorCtr="0">
            <a:spAutoFit/>
          </a:bodyPr>
          <a:lstStyle>
            <a:lvl1pPr algn="ctr">
              <a:buNone/>
              <a:defRPr sz="11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SECTION HEADER PLACEHOLDER</a:t>
            </a:r>
            <a:endParaRPr lang="en-US" dirty="0"/>
          </a:p>
        </p:txBody>
      </p:sp>
      <p:sp>
        <p:nvSpPr>
          <p:cNvPr id="149" name="Text Placeholder 5"/>
          <p:cNvSpPr>
            <a:spLocks noGrp="1"/>
          </p:cNvSpPr>
          <p:nvPr>
            <p:ph type="body" sz="quarter" idx="177" hasCustomPrompt="1"/>
          </p:nvPr>
        </p:nvSpPr>
        <p:spPr>
          <a:xfrm>
            <a:off x="-3448693" y="6829107"/>
            <a:ext cx="2198539" cy="225875"/>
          </a:xfrm>
          <a:prstGeom prst="rect">
            <a:avLst/>
          </a:prstGeom>
          <a:noFill/>
        </p:spPr>
        <p:txBody>
          <a:bodyPr wrap="square" lIns="27447" tIns="27447" rIns="27447" bIns="27447" anchor="ctr" anchorCtr="0">
            <a:spAutoFit/>
          </a:bodyPr>
          <a:lstStyle>
            <a:lvl1pPr algn="ctr">
              <a:buNone/>
              <a:defRPr sz="11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SECTION HEADER PLACEHOLDER</a:t>
            </a:r>
            <a:endParaRPr lang="en-US" dirty="0"/>
          </a:p>
        </p:txBody>
      </p:sp>
      <p:sp>
        <p:nvSpPr>
          <p:cNvPr id="150" name="Picture Placeholder 13"/>
          <p:cNvSpPr>
            <a:spLocks noGrp="1"/>
          </p:cNvSpPr>
          <p:nvPr>
            <p:ph type="pic" sz="quarter" idx="115" hasCustomPrompt="1"/>
          </p:nvPr>
        </p:nvSpPr>
        <p:spPr>
          <a:xfrm>
            <a:off x="-3499938" y="10220799"/>
            <a:ext cx="2249783" cy="1861618"/>
          </a:xfrm>
          <a:prstGeom prst="rect">
            <a:avLst/>
          </a:prstGeom>
          <a:solidFill>
            <a:schemeClr val="bg2"/>
          </a:solidFill>
          <a:ln>
            <a:solidFill>
              <a:schemeClr val="tx2"/>
            </a:solidFill>
          </a:ln>
          <a:effectLst/>
        </p:spPr>
        <p:txBody>
          <a:bodyPr lIns="27447" tIns="13723" rIns="27447" bIns="13723" anchor="ctr"/>
          <a:lstStyle>
            <a:lvl1pPr marL="0" indent="0" algn="ctr">
              <a:buNone/>
              <a:defRPr sz="12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PICTURE PLACEHOLDER</a:t>
            </a:r>
            <a:endParaRPr lang="en-US" dirty="0"/>
          </a:p>
        </p:txBody>
      </p:sp>
      <p:sp>
        <p:nvSpPr>
          <p:cNvPr id="151" name="Picture Placeholder 13"/>
          <p:cNvSpPr>
            <a:spLocks noGrp="1"/>
          </p:cNvSpPr>
          <p:nvPr>
            <p:ph type="pic" sz="quarter" idx="126" hasCustomPrompt="1"/>
          </p:nvPr>
        </p:nvSpPr>
        <p:spPr>
          <a:xfrm>
            <a:off x="-3499938" y="10220799"/>
            <a:ext cx="2249783" cy="1861618"/>
          </a:xfrm>
          <a:prstGeom prst="rect">
            <a:avLst/>
          </a:prstGeom>
          <a:solidFill>
            <a:schemeClr val="bg2"/>
          </a:solidFill>
          <a:ln>
            <a:solidFill>
              <a:schemeClr val="tx2"/>
            </a:solidFill>
          </a:ln>
          <a:effectLst/>
        </p:spPr>
        <p:txBody>
          <a:bodyPr lIns="27447" tIns="13723" rIns="27447" bIns="13723" anchor="ctr"/>
          <a:lstStyle>
            <a:lvl1pPr marL="0" indent="0" algn="ctr">
              <a:buNone/>
              <a:defRPr sz="12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PICTURE PLACEHOLDER</a:t>
            </a:r>
            <a:endParaRPr lang="en-US" dirty="0"/>
          </a:p>
        </p:txBody>
      </p:sp>
      <p:sp>
        <p:nvSpPr>
          <p:cNvPr id="152" name="Picture Placeholder 13"/>
          <p:cNvSpPr>
            <a:spLocks noGrp="1"/>
          </p:cNvSpPr>
          <p:nvPr>
            <p:ph type="pic" sz="quarter" idx="127" hasCustomPrompt="1"/>
          </p:nvPr>
        </p:nvSpPr>
        <p:spPr>
          <a:xfrm>
            <a:off x="-3499938" y="10220799"/>
            <a:ext cx="2249783" cy="1861618"/>
          </a:xfrm>
          <a:prstGeom prst="rect">
            <a:avLst/>
          </a:prstGeom>
          <a:solidFill>
            <a:schemeClr val="bg2"/>
          </a:solidFill>
          <a:ln>
            <a:solidFill>
              <a:schemeClr val="tx2"/>
            </a:solidFill>
          </a:ln>
          <a:effectLst/>
        </p:spPr>
        <p:txBody>
          <a:bodyPr lIns="27447" tIns="13723" rIns="27447" bIns="13723" anchor="ctr"/>
          <a:lstStyle>
            <a:lvl1pPr marL="0" indent="0" algn="ctr">
              <a:buNone/>
              <a:defRPr sz="12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PICTURE PLACEHOLDER</a:t>
            </a:r>
            <a:endParaRPr lang="en-US" dirty="0"/>
          </a:p>
        </p:txBody>
      </p:sp>
      <p:sp>
        <p:nvSpPr>
          <p:cNvPr id="153" name="Picture Placeholder 13"/>
          <p:cNvSpPr>
            <a:spLocks noGrp="1"/>
          </p:cNvSpPr>
          <p:nvPr>
            <p:ph type="pic" sz="quarter" idx="128" hasCustomPrompt="1"/>
          </p:nvPr>
        </p:nvSpPr>
        <p:spPr>
          <a:xfrm>
            <a:off x="-3499938" y="10220799"/>
            <a:ext cx="2249783" cy="1861618"/>
          </a:xfrm>
          <a:prstGeom prst="rect">
            <a:avLst/>
          </a:prstGeom>
          <a:solidFill>
            <a:schemeClr val="bg2"/>
          </a:solidFill>
          <a:ln>
            <a:solidFill>
              <a:schemeClr val="tx2"/>
            </a:solidFill>
          </a:ln>
          <a:effectLst/>
        </p:spPr>
        <p:txBody>
          <a:bodyPr lIns="27447" tIns="13723" rIns="27447" bIns="13723" anchor="ctr"/>
          <a:lstStyle>
            <a:lvl1pPr marL="0" indent="0" algn="ctr">
              <a:buNone/>
              <a:defRPr sz="12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PICTURE PLACEHOLDER</a:t>
            </a:r>
            <a:endParaRPr lang="en-US" dirty="0"/>
          </a:p>
        </p:txBody>
      </p:sp>
      <p:sp>
        <p:nvSpPr>
          <p:cNvPr id="154" name="Picture Placeholder 13"/>
          <p:cNvSpPr>
            <a:spLocks noGrp="1"/>
          </p:cNvSpPr>
          <p:nvPr>
            <p:ph type="pic" sz="quarter" idx="129" hasCustomPrompt="1"/>
          </p:nvPr>
        </p:nvSpPr>
        <p:spPr>
          <a:xfrm>
            <a:off x="-3499938" y="10220799"/>
            <a:ext cx="2249783" cy="1861618"/>
          </a:xfrm>
          <a:prstGeom prst="rect">
            <a:avLst/>
          </a:prstGeom>
          <a:solidFill>
            <a:schemeClr val="bg2"/>
          </a:solidFill>
          <a:ln>
            <a:solidFill>
              <a:schemeClr val="tx2"/>
            </a:solidFill>
          </a:ln>
          <a:effectLst/>
        </p:spPr>
        <p:txBody>
          <a:bodyPr lIns="27447" tIns="13723" rIns="27447" bIns="13723" anchor="ctr"/>
          <a:lstStyle>
            <a:lvl1pPr marL="0" indent="0" algn="ctr">
              <a:buNone/>
              <a:defRPr sz="12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PICTURE PLACEHOLDER</a:t>
            </a:r>
            <a:endParaRPr lang="en-US" dirty="0"/>
          </a:p>
        </p:txBody>
      </p:sp>
      <p:sp>
        <p:nvSpPr>
          <p:cNvPr id="155" name="Picture Placeholder 13"/>
          <p:cNvSpPr>
            <a:spLocks noGrp="1"/>
          </p:cNvSpPr>
          <p:nvPr>
            <p:ph type="pic" sz="quarter" idx="130" hasCustomPrompt="1"/>
          </p:nvPr>
        </p:nvSpPr>
        <p:spPr>
          <a:xfrm>
            <a:off x="-3499938" y="10220799"/>
            <a:ext cx="2249783" cy="1861618"/>
          </a:xfrm>
          <a:prstGeom prst="rect">
            <a:avLst/>
          </a:prstGeom>
          <a:solidFill>
            <a:schemeClr val="bg2"/>
          </a:solidFill>
          <a:ln>
            <a:solidFill>
              <a:schemeClr val="tx2"/>
            </a:solidFill>
          </a:ln>
          <a:effectLst/>
        </p:spPr>
        <p:txBody>
          <a:bodyPr lIns="27447" tIns="13723" rIns="27447" bIns="13723" anchor="ctr"/>
          <a:lstStyle>
            <a:lvl1pPr marL="0" indent="0" algn="ctr">
              <a:buNone/>
              <a:defRPr sz="12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PICTURE PLACEHOLDER</a:t>
            </a:r>
            <a:endParaRPr lang="en-US" dirty="0"/>
          </a:p>
        </p:txBody>
      </p:sp>
      <p:sp>
        <p:nvSpPr>
          <p:cNvPr id="156" name="Picture Placeholder 13"/>
          <p:cNvSpPr>
            <a:spLocks noGrp="1"/>
          </p:cNvSpPr>
          <p:nvPr>
            <p:ph type="pic" sz="quarter" idx="131" hasCustomPrompt="1"/>
          </p:nvPr>
        </p:nvSpPr>
        <p:spPr>
          <a:xfrm>
            <a:off x="-3499938" y="10220799"/>
            <a:ext cx="2249783" cy="1861618"/>
          </a:xfrm>
          <a:prstGeom prst="rect">
            <a:avLst/>
          </a:prstGeom>
          <a:solidFill>
            <a:schemeClr val="bg2"/>
          </a:solidFill>
          <a:ln>
            <a:solidFill>
              <a:schemeClr val="tx2"/>
            </a:solidFill>
          </a:ln>
          <a:effectLst/>
        </p:spPr>
        <p:txBody>
          <a:bodyPr lIns="27447" tIns="13723" rIns="27447" bIns="13723" anchor="ctr"/>
          <a:lstStyle>
            <a:lvl1pPr marL="0" indent="0" algn="ctr">
              <a:buNone/>
              <a:defRPr sz="12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PICTURE PLACEHOLDER</a:t>
            </a:r>
            <a:endParaRPr lang="en-US" dirty="0"/>
          </a:p>
        </p:txBody>
      </p:sp>
      <p:sp>
        <p:nvSpPr>
          <p:cNvPr id="157" name="Picture Placeholder 13"/>
          <p:cNvSpPr>
            <a:spLocks noGrp="1"/>
          </p:cNvSpPr>
          <p:nvPr>
            <p:ph type="pic" sz="quarter" idx="132" hasCustomPrompt="1"/>
          </p:nvPr>
        </p:nvSpPr>
        <p:spPr>
          <a:xfrm>
            <a:off x="-3499938" y="10220799"/>
            <a:ext cx="2249783" cy="1861618"/>
          </a:xfrm>
          <a:prstGeom prst="rect">
            <a:avLst/>
          </a:prstGeom>
          <a:solidFill>
            <a:schemeClr val="bg2"/>
          </a:solidFill>
          <a:ln>
            <a:solidFill>
              <a:schemeClr val="tx2"/>
            </a:solidFill>
          </a:ln>
          <a:effectLst/>
        </p:spPr>
        <p:txBody>
          <a:bodyPr lIns="27447" tIns="13723" rIns="27447" bIns="13723" anchor="ctr"/>
          <a:lstStyle>
            <a:lvl1pPr marL="0" indent="0" algn="ctr">
              <a:buNone/>
              <a:defRPr sz="12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PICTURE PLACEHOLDER</a:t>
            </a:r>
            <a:endParaRPr lang="en-US" dirty="0"/>
          </a:p>
        </p:txBody>
      </p:sp>
      <p:sp>
        <p:nvSpPr>
          <p:cNvPr id="158" name="Picture Placeholder 13"/>
          <p:cNvSpPr>
            <a:spLocks noGrp="1"/>
          </p:cNvSpPr>
          <p:nvPr>
            <p:ph type="pic" sz="quarter" idx="133" hasCustomPrompt="1"/>
          </p:nvPr>
        </p:nvSpPr>
        <p:spPr>
          <a:xfrm>
            <a:off x="-3499938" y="10220799"/>
            <a:ext cx="2249783" cy="1861618"/>
          </a:xfrm>
          <a:prstGeom prst="rect">
            <a:avLst/>
          </a:prstGeom>
          <a:solidFill>
            <a:schemeClr val="bg2"/>
          </a:solidFill>
          <a:ln>
            <a:solidFill>
              <a:schemeClr val="tx2"/>
            </a:solidFill>
          </a:ln>
          <a:effectLst/>
        </p:spPr>
        <p:txBody>
          <a:bodyPr lIns="27447" tIns="13723" rIns="27447" bIns="13723" anchor="ctr"/>
          <a:lstStyle>
            <a:lvl1pPr marL="0" indent="0" algn="ctr">
              <a:buNone/>
              <a:defRPr sz="12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PICTURE PLACEHOLDER</a:t>
            </a:r>
            <a:endParaRPr lang="en-US" dirty="0"/>
          </a:p>
        </p:txBody>
      </p:sp>
      <p:sp>
        <p:nvSpPr>
          <p:cNvPr id="159" name="Picture Placeholder 13"/>
          <p:cNvSpPr>
            <a:spLocks noGrp="1"/>
          </p:cNvSpPr>
          <p:nvPr>
            <p:ph type="pic" sz="quarter" idx="134" hasCustomPrompt="1"/>
          </p:nvPr>
        </p:nvSpPr>
        <p:spPr>
          <a:xfrm>
            <a:off x="-3499938" y="10220799"/>
            <a:ext cx="2249783" cy="1861618"/>
          </a:xfrm>
          <a:prstGeom prst="rect">
            <a:avLst/>
          </a:prstGeom>
          <a:solidFill>
            <a:schemeClr val="bg2"/>
          </a:solidFill>
          <a:ln>
            <a:solidFill>
              <a:schemeClr val="tx2"/>
            </a:solidFill>
          </a:ln>
          <a:effectLst/>
        </p:spPr>
        <p:txBody>
          <a:bodyPr lIns="27447" tIns="13723" rIns="27447" bIns="13723" anchor="ctr"/>
          <a:lstStyle>
            <a:lvl1pPr marL="0" indent="0" algn="ctr">
              <a:buNone/>
              <a:defRPr sz="12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PICTURE PLACEHOLDER</a:t>
            </a:r>
            <a:endParaRPr lang="en-US" dirty="0"/>
          </a:p>
        </p:txBody>
      </p:sp>
      <p:sp>
        <p:nvSpPr>
          <p:cNvPr id="160" name="Picture Placeholder 13"/>
          <p:cNvSpPr>
            <a:spLocks noGrp="1"/>
          </p:cNvSpPr>
          <p:nvPr>
            <p:ph type="pic" sz="quarter" idx="135" hasCustomPrompt="1"/>
          </p:nvPr>
        </p:nvSpPr>
        <p:spPr>
          <a:xfrm>
            <a:off x="-3499938" y="10220799"/>
            <a:ext cx="2249783" cy="1861618"/>
          </a:xfrm>
          <a:prstGeom prst="rect">
            <a:avLst/>
          </a:prstGeom>
          <a:solidFill>
            <a:schemeClr val="bg2"/>
          </a:solidFill>
          <a:ln>
            <a:solidFill>
              <a:schemeClr val="tx2"/>
            </a:solidFill>
          </a:ln>
          <a:effectLst/>
        </p:spPr>
        <p:txBody>
          <a:bodyPr lIns="27447" tIns="13723" rIns="27447" bIns="13723" anchor="ctr"/>
          <a:lstStyle>
            <a:lvl1pPr marL="0" indent="0" algn="ctr">
              <a:buNone/>
              <a:defRPr sz="12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PICTURE PLACEHOLDER</a:t>
            </a:r>
            <a:endParaRPr lang="en-US" dirty="0"/>
          </a:p>
        </p:txBody>
      </p:sp>
      <p:sp>
        <p:nvSpPr>
          <p:cNvPr id="84" name="Text Placeholder 76"/>
          <p:cNvSpPr>
            <a:spLocks noGrp="1"/>
          </p:cNvSpPr>
          <p:nvPr>
            <p:ph type="body" sz="quarter" idx="150" hasCustomPrompt="1"/>
          </p:nvPr>
        </p:nvSpPr>
        <p:spPr>
          <a:xfrm>
            <a:off x="1297352" y="1502881"/>
            <a:ext cx="7006500" cy="325264"/>
          </a:xfrm>
          <a:prstGeom prst="rect">
            <a:avLst/>
          </a:prstGeom>
        </p:spPr>
        <p:txBody>
          <a:bodyPr lIns="23707" tIns="11853" rIns="23707" bIns="11853">
            <a:normAutofit/>
          </a:bodyPr>
          <a:lstStyle>
            <a:lvl1pPr algn="ctr">
              <a:buFontTx/>
              <a:buNone/>
              <a:defRPr sz="1900">
                <a:solidFill>
                  <a:schemeClr val="bg1"/>
                </a:solidFill>
                <a:latin typeface="+mj-lt"/>
              </a:defRPr>
            </a:lvl1pPr>
            <a:lvl2pPr>
              <a:buFontTx/>
              <a:buNone/>
              <a:defRPr sz="1900"/>
            </a:lvl2pPr>
            <a:lvl3pPr>
              <a:buFontTx/>
              <a:buNone/>
              <a:defRPr sz="1900"/>
            </a:lvl3pPr>
            <a:lvl4pPr>
              <a:buFontTx/>
              <a:buNone/>
              <a:defRPr sz="1900"/>
            </a:lvl4pPr>
            <a:lvl5pPr>
              <a:buFontTx/>
              <a:buNone/>
              <a:defRPr sz="1900"/>
            </a:lvl5pPr>
          </a:lstStyle>
          <a:p>
            <a:pPr lvl="0"/>
            <a:r>
              <a:rPr lang="en-US" dirty="0" smtClean="0"/>
              <a:t>Click here to add affiliations</a:t>
            </a:r>
            <a:endParaRPr lang="en-US" dirty="0"/>
          </a:p>
        </p:txBody>
      </p:sp>
      <p:sp>
        <p:nvSpPr>
          <p:cNvPr id="85" name="Text Placeholder 76"/>
          <p:cNvSpPr>
            <a:spLocks noGrp="1"/>
          </p:cNvSpPr>
          <p:nvPr>
            <p:ph type="body" sz="quarter" idx="151" hasCustomPrompt="1"/>
          </p:nvPr>
        </p:nvSpPr>
        <p:spPr>
          <a:xfrm>
            <a:off x="1297352" y="945289"/>
            <a:ext cx="7006500" cy="557593"/>
          </a:xfrm>
          <a:prstGeom prst="rect">
            <a:avLst/>
          </a:prstGeom>
        </p:spPr>
        <p:txBody>
          <a:bodyPr lIns="23707" tIns="11853" rIns="23707" bIns="11853" anchor="t" anchorCtr="1">
            <a:normAutofit/>
          </a:bodyPr>
          <a:lstStyle>
            <a:lvl1pPr algn="ctr">
              <a:buFontTx/>
              <a:buNone/>
              <a:defRPr sz="3000">
                <a:solidFill>
                  <a:schemeClr val="bg1"/>
                </a:solidFill>
                <a:latin typeface="+mj-lt"/>
              </a:defRPr>
            </a:lvl1pPr>
            <a:lvl2pPr>
              <a:buFontTx/>
              <a:buNone/>
              <a:defRPr sz="1900"/>
            </a:lvl2pPr>
            <a:lvl3pPr>
              <a:buFontTx/>
              <a:buNone/>
              <a:defRPr sz="1900"/>
            </a:lvl3pPr>
            <a:lvl4pPr>
              <a:buFontTx/>
              <a:buNone/>
              <a:defRPr sz="1900"/>
            </a:lvl4pPr>
            <a:lvl5pPr>
              <a:buFontTx/>
              <a:buNone/>
              <a:defRPr sz="1900"/>
            </a:lvl5pPr>
          </a:lstStyle>
          <a:p>
            <a:pPr lvl="0"/>
            <a:r>
              <a:rPr lang="en-US" dirty="0" smtClean="0"/>
              <a:t>Click here to add authors</a:t>
            </a:r>
            <a:endParaRPr lang="en-US" dirty="0"/>
          </a:p>
        </p:txBody>
      </p:sp>
      <p:sp>
        <p:nvSpPr>
          <p:cNvPr id="86" name="Text Placeholder 76"/>
          <p:cNvSpPr>
            <a:spLocks noGrp="1"/>
          </p:cNvSpPr>
          <p:nvPr>
            <p:ph type="body" sz="quarter" idx="178" hasCustomPrompt="1"/>
          </p:nvPr>
        </p:nvSpPr>
        <p:spPr>
          <a:xfrm>
            <a:off x="1297352" y="147428"/>
            <a:ext cx="7006500" cy="797862"/>
          </a:xfrm>
          <a:prstGeom prst="rect">
            <a:avLst/>
          </a:prstGeom>
        </p:spPr>
        <p:txBody>
          <a:bodyPr lIns="23707" tIns="11853" rIns="23707" bIns="11853" anchor="t" anchorCtr="1">
            <a:normAutofit/>
          </a:bodyPr>
          <a:lstStyle>
            <a:lvl1pPr algn="ctr">
              <a:buFontTx/>
              <a:buNone/>
              <a:defRPr sz="4300">
                <a:solidFill>
                  <a:schemeClr val="bg1"/>
                </a:solidFill>
                <a:latin typeface="+mj-lt"/>
              </a:defRPr>
            </a:lvl1pPr>
            <a:lvl2pPr>
              <a:buFontTx/>
              <a:buNone/>
              <a:defRPr sz="1900"/>
            </a:lvl2pPr>
            <a:lvl3pPr>
              <a:buFontTx/>
              <a:buNone/>
              <a:defRPr sz="1900"/>
            </a:lvl3pPr>
            <a:lvl4pPr>
              <a:buFontTx/>
              <a:buNone/>
              <a:defRPr sz="1900"/>
            </a:lvl4pPr>
            <a:lvl5pPr>
              <a:buFontTx/>
              <a:buNone/>
              <a:defRPr sz="1900"/>
            </a:lvl5pPr>
          </a:lstStyle>
          <a:p>
            <a:pPr lvl="0"/>
            <a:r>
              <a:rPr lang="en-US" dirty="0" smtClean="0"/>
              <a:t>Click here to add title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hyperlink" Target="http://www.facebook.com/pages/PosterPresentationscom/217914411419?v=app_4949752878&amp;ref=ts" TargetMode="Externa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acebook.com/pages/PosterPresentationscom/217914411419?v=app_4949752878&amp;ref=ts" TargetMode="External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chemeClr val="accent5">
                <a:lumMod val="50000"/>
              </a:schemeClr>
            </a:gs>
            <a:gs pos="50000">
              <a:schemeClr val="accent5">
                <a:lumMod val="60000"/>
                <a:lumOff val="40000"/>
              </a:schemeClr>
            </a:gs>
            <a:gs pos="100000">
              <a:schemeClr val="accent5">
                <a:lumMod val="20000"/>
                <a:lumOff val="8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9673592" y="0"/>
            <a:ext cx="4565817" cy="12801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894" tIns="109788" rIns="54894" bIns="54894" rtlCol="0" anchor="t" anchorCtr="0"/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Trebuchet MS" pitchFamily="34" charset="0"/>
              </a:rPr>
              <a:t>QUICK</a:t>
            </a:r>
            <a:r>
              <a:rPr lang="en-US" sz="1600" b="1" baseline="0" dirty="0" smtClean="0">
                <a:solidFill>
                  <a:schemeClr val="bg1"/>
                </a:solidFill>
                <a:latin typeface="Trebuchet MS" pitchFamily="34" charset="0"/>
              </a:rPr>
              <a:t> TIPS</a:t>
            </a:r>
            <a:endParaRPr lang="en-US" sz="1600" b="1" dirty="0" smtClean="0">
              <a:solidFill>
                <a:schemeClr val="bg1"/>
              </a:solidFill>
              <a:latin typeface="Trebuchet MS" pitchFamily="34" charset="0"/>
            </a:endParaRPr>
          </a:p>
          <a:p>
            <a:pPr algn="ctr"/>
            <a:r>
              <a:rPr lang="en-US" sz="1600" b="1" dirty="0" smtClean="0">
                <a:solidFill>
                  <a:srgbClr val="FFFF00"/>
                </a:solidFill>
                <a:latin typeface="Trebuchet MS" pitchFamily="34" charset="0"/>
              </a:rPr>
              <a:t>(--THIS SECTION DOES NOT PRINT--)</a:t>
            </a:r>
          </a:p>
          <a:p>
            <a:pPr algn="ctr"/>
            <a:endParaRPr lang="en-US" sz="1300" b="1" dirty="0" smtClean="0">
              <a:latin typeface="Trebuchet MS" pitchFamily="34" charset="0"/>
            </a:endParaRPr>
          </a:p>
          <a:p>
            <a:pPr defTabSz="940996"/>
            <a:r>
              <a:rPr lang="en-US" sz="1300" dirty="0" smtClean="0">
                <a:latin typeface="Trebuchet MS" pitchFamily="34" charset="0"/>
              </a:rPr>
              <a:t>This PowerPoint</a:t>
            </a:r>
            <a:r>
              <a:rPr lang="en-US" sz="1300" baseline="0" dirty="0" smtClean="0">
                <a:latin typeface="Trebuchet MS" pitchFamily="34" charset="0"/>
              </a:rPr>
              <a:t> template requires basic PowerPoint (version 2007 or newer) skills. Below is a list of commonly asked questions specific to this template. </a:t>
            </a:r>
            <a:br>
              <a:rPr lang="en-US" sz="1300" baseline="0" dirty="0" smtClean="0">
                <a:latin typeface="Trebuchet MS" pitchFamily="34" charset="0"/>
              </a:rPr>
            </a:br>
            <a:r>
              <a:rPr lang="en-US" sz="1300" baseline="0" dirty="0" smtClean="0">
                <a:latin typeface="Trebuchet MS" pitchFamily="34" charset="0"/>
              </a:rPr>
              <a:t>If you are using an older version of PowerPoint some template features may not work properly.</a:t>
            </a:r>
          </a:p>
          <a:p>
            <a:pPr defTabSz="940996"/>
            <a:endParaRPr lang="en-US" sz="1600" b="1" dirty="0" smtClean="0">
              <a:solidFill>
                <a:srgbClr val="FFFF00"/>
              </a:solidFill>
              <a:latin typeface="Trebuchet MS" pitchFamily="34" charset="0"/>
            </a:endParaRPr>
          </a:p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Trebuchet MS" pitchFamily="34" charset="0"/>
              </a:rPr>
              <a:t>Using the template</a:t>
            </a:r>
            <a:endParaRPr lang="en-US" sz="1600" b="1" baseline="0" dirty="0" smtClean="0">
              <a:solidFill>
                <a:schemeClr val="bg1"/>
              </a:solidFill>
              <a:latin typeface="Trebuchet MS" pitchFamily="34" charset="0"/>
            </a:endParaRPr>
          </a:p>
          <a:p>
            <a:pPr algn="ctr"/>
            <a:endParaRPr lang="en-US" sz="1300" b="1" dirty="0" smtClean="0">
              <a:solidFill>
                <a:srgbClr val="FFFF00"/>
              </a:solidFill>
              <a:latin typeface="Trebuchet MS" pitchFamily="34" charset="0"/>
            </a:endParaRPr>
          </a:p>
          <a:p>
            <a:pPr marL="0" marR="0" indent="0" algn="l" defTabSz="94099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300" b="1" dirty="0" smtClean="0">
                <a:solidFill>
                  <a:srgbClr val="FFFF00"/>
                </a:solidFill>
                <a:latin typeface="Trebuchet MS" pitchFamily="34" charset="0"/>
              </a:rPr>
              <a:t>Verifying the quality of your graphics</a:t>
            </a:r>
          </a:p>
          <a:p>
            <a:pPr defTabSz="940996"/>
            <a:r>
              <a:rPr lang="en-US" sz="1300" dirty="0" smtClean="0">
                <a:latin typeface="Trebuchet MS" pitchFamily="34" charset="0"/>
              </a:rPr>
              <a:t>Go to the </a:t>
            </a:r>
            <a:r>
              <a:rPr lang="en-US" sz="1300" baseline="0" dirty="0" smtClean="0">
                <a:latin typeface="Trebuchet MS" pitchFamily="34" charset="0"/>
              </a:rPr>
              <a:t>VIEW menu and click on ZOOM to set your preferred magnification. This template is at 100% the size of the final poster. All text and graphics will be printed at 100% their size. To see what your poster will look like when printed, set the zoom to 100% and evaluate the quality of all your graphics before you submit your poster for printing.</a:t>
            </a:r>
            <a:br>
              <a:rPr lang="en-US" sz="1300" baseline="0" dirty="0" smtClean="0">
                <a:latin typeface="Trebuchet MS" pitchFamily="34" charset="0"/>
              </a:rPr>
            </a:br>
            <a:endParaRPr lang="en-US" sz="1300" baseline="0" dirty="0" smtClean="0">
              <a:latin typeface="Trebuchet MS" pitchFamily="34" charset="0"/>
            </a:endParaRPr>
          </a:p>
          <a:p>
            <a:pPr defTabSz="940996"/>
            <a:r>
              <a:rPr lang="en-US" sz="1300" b="1" dirty="0" smtClean="0">
                <a:solidFill>
                  <a:srgbClr val="FFFF00"/>
                </a:solidFill>
                <a:latin typeface="Trebuchet MS" pitchFamily="34" charset="0"/>
              </a:rPr>
              <a:t>Using the placeholders</a:t>
            </a:r>
          </a:p>
          <a:p>
            <a:pPr defTabSz="940996"/>
            <a:r>
              <a:rPr lang="en-US" sz="1300" baseline="0" dirty="0" smtClean="0">
                <a:latin typeface="Trebuchet MS" pitchFamily="34" charset="0"/>
              </a:rPr>
              <a:t>To add text to this template click inside a placeholder and type in or paste your text. To move a placeholder, click on it </a:t>
            </a:r>
            <a:r>
              <a:rPr lang="en-US" sz="1300" u="sng" baseline="0" dirty="0" smtClean="0">
                <a:latin typeface="Trebuchet MS" pitchFamily="34" charset="0"/>
              </a:rPr>
              <a:t>once</a:t>
            </a:r>
            <a:r>
              <a:rPr lang="en-US" sz="1300" baseline="0" dirty="0" smtClean="0">
                <a:latin typeface="Trebuchet MS" pitchFamily="34" charset="0"/>
              </a:rPr>
              <a:t> (to select it), place your cursor on its frame and your cursor will change to this symbol:         Then, click </a:t>
            </a:r>
            <a:r>
              <a:rPr lang="en-US" sz="1300" u="sng" baseline="0" dirty="0" smtClean="0">
                <a:latin typeface="Trebuchet MS" pitchFamily="34" charset="0"/>
              </a:rPr>
              <a:t>once</a:t>
            </a:r>
            <a:r>
              <a:rPr lang="en-US" sz="1300" baseline="0" dirty="0" smtClean="0">
                <a:latin typeface="Trebuchet MS" pitchFamily="34" charset="0"/>
              </a:rPr>
              <a:t> and drag it to its new location where you can resize it as needed. Additional placeholders can be found on the left side of this template.</a:t>
            </a:r>
          </a:p>
          <a:p>
            <a:pPr defTabSz="940996"/>
            <a:endParaRPr lang="en-US" sz="1300" b="1" baseline="0" dirty="0" smtClean="0">
              <a:solidFill>
                <a:srgbClr val="FFFF00"/>
              </a:solidFill>
              <a:latin typeface="Trebuchet MS" pitchFamily="34" charset="0"/>
            </a:endParaRPr>
          </a:p>
          <a:p>
            <a:pPr defTabSz="940996"/>
            <a:r>
              <a:rPr lang="en-US" sz="1300" b="1" baseline="0" dirty="0" smtClean="0">
                <a:solidFill>
                  <a:srgbClr val="FFFF00"/>
                </a:solidFill>
                <a:latin typeface="Trebuchet MS" pitchFamily="34" charset="0"/>
              </a:rPr>
              <a:t>Modifying the layout</a:t>
            </a:r>
          </a:p>
          <a:p>
            <a:pPr defTabSz="940996"/>
            <a:r>
              <a:rPr lang="en-US" sz="1300" dirty="0" smtClean="0">
                <a:latin typeface="Trebuchet MS" pitchFamily="34" charset="0"/>
              </a:rPr>
              <a:t>This template has four </a:t>
            </a:r>
            <a:r>
              <a:rPr lang="en-US" sz="1300" baseline="0" dirty="0" smtClean="0">
                <a:latin typeface="Trebuchet MS" pitchFamily="34" charset="0"/>
              </a:rPr>
              <a:t>different </a:t>
            </a:r>
          </a:p>
          <a:p>
            <a:pPr defTabSz="940996"/>
            <a:r>
              <a:rPr lang="en-US" sz="1300" baseline="0" dirty="0" smtClean="0">
                <a:latin typeface="Trebuchet MS" pitchFamily="34" charset="0"/>
              </a:rPr>
              <a:t>column layouts.   </a:t>
            </a:r>
            <a:r>
              <a:rPr lang="en-US" sz="1300" u="sng" baseline="0" dirty="0" smtClean="0">
                <a:latin typeface="Trebuchet MS" pitchFamily="34" charset="0"/>
              </a:rPr>
              <a:t>Right-click</a:t>
            </a:r>
            <a:r>
              <a:rPr lang="en-US" sz="1300" baseline="0" dirty="0" smtClean="0">
                <a:latin typeface="Trebuchet MS" pitchFamily="34" charset="0"/>
              </a:rPr>
              <a:t> your </a:t>
            </a:r>
          </a:p>
          <a:p>
            <a:pPr defTabSz="940996"/>
            <a:r>
              <a:rPr lang="en-US" sz="1300" baseline="0" dirty="0" smtClean="0">
                <a:latin typeface="Trebuchet MS" pitchFamily="34" charset="0"/>
              </a:rPr>
              <a:t>mouse on the background and </a:t>
            </a:r>
          </a:p>
          <a:p>
            <a:pPr defTabSz="940996"/>
            <a:r>
              <a:rPr lang="en-US" sz="1300" baseline="0" dirty="0" smtClean="0">
                <a:latin typeface="Trebuchet MS" pitchFamily="34" charset="0"/>
              </a:rPr>
              <a:t>click on “Layout” to see the</a:t>
            </a:r>
          </a:p>
          <a:p>
            <a:pPr defTabSz="940996"/>
            <a:r>
              <a:rPr lang="en-US" sz="1300" baseline="0" dirty="0" smtClean="0">
                <a:latin typeface="Trebuchet MS" pitchFamily="34" charset="0"/>
              </a:rPr>
              <a:t> layout options.  The columns in </a:t>
            </a:r>
          </a:p>
          <a:p>
            <a:pPr defTabSz="940996"/>
            <a:r>
              <a:rPr lang="en-US" sz="1300" baseline="0" dirty="0" smtClean="0">
                <a:latin typeface="Trebuchet MS" pitchFamily="34" charset="0"/>
              </a:rPr>
              <a:t>the provided layouts are fixed and  cannot be moved but advanced users can modify any layout by going to VIEW and then SLIDE MASTER.</a:t>
            </a:r>
          </a:p>
          <a:p>
            <a:pPr marL="0" marR="0" indent="0" algn="l" defTabSz="94099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300" baseline="0" dirty="0" smtClean="0">
              <a:latin typeface="Trebuchet MS" pitchFamily="34" charset="0"/>
            </a:endParaRPr>
          </a:p>
          <a:p>
            <a:pPr defTabSz="940996"/>
            <a:r>
              <a:rPr lang="en-US" sz="1300" b="1" baseline="0" dirty="0" smtClean="0">
                <a:solidFill>
                  <a:srgbClr val="FFFF00"/>
                </a:solidFill>
                <a:latin typeface="Trebuchet MS" pitchFamily="34" charset="0"/>
              </a:rPr>
              <a:t>Importing text and graphics from external sources</a:t>
            </a:r>
          </a:p>
          <a:p>
            <a:pPr defTabSz="940996"/>
            <a:r>
              <a:rPr lang="en-US" sz="1300" b="1" u="sng" baseline="0" dirty="0" smtClean="0">
                <a:latin typeface="Trebuchet MS" pitchFamily="34" charset="0"/>
              </a:rPr>
              <a:t>TEXT: </a:t>
            </a:r>
            <a:r>
              <a:rPr lang="en-US" sz="1300" baseline="0" dirty="0" smtClean="0">
                <a:latin typeface="Trebuchet MS" pitchFamily="34" charset="0"/>
              </a:rPr>
              <a:t>Paste or type your text into a pre-existing placeholder or drag in a new placeholder from the left side of the template. Move it anywhere as needed.</a:t>
            </a:r>
          </a:p>
          <a:p>
            <a:pPr defTabSz="940996"/>
            <a:r>
              <a:rPr lang="en-US" sz="1300" b="1" u="sng" baseline="0" dirty="0" smtClean="0">
                <a:latin typeface="Trebuchet MS" pitchFamily="34" charset="0"/>
              </a:rPr>
              <a:t>PHOTOS: </a:t>
            </a:r>
            <a:r>
              <a:rPr lang="en-US" sz="1300" baseline="0" dirty="0" smtClean="0">
                <a:latin typeface="Trebuchet MS" pitchFamily="34" charset="0"/>
              </a:rPr>
              <a:t>Drag in a picture placeholder, size it </a:t>
            </a:r>
            <a:r>
              <a:rPr lang="en-US" sz="1300" u="sng" baseline="0" dirty="0" smtClean="0">
                <a:latin typeface="Trebuchet MS" pitchFamily="34" charset="0"/>
              </a:rPr>
              <a:t>first</a:t>
            </a:r>
            <a:r>
              <a:rPr lang="en-US" sz="1300" baseline="0" dirty="0" smtClean="0">
                <a:latin typeface="Trebuchet MS" pitchFamily="34" charset="0"/>
              </a:rPr>
              <a:t>, click in it and insert a photo from the menu.</a:t>
            </a:r>
          </a:p>
          <a:p>
            <a:pPr defTabSz="940996"/>
            <a:r>
              <a:rPr lang="en-US" sz="1300" b="1" u="sng" baseline="0" dirty="0" smtClean="0">
                <a:latin typeface="Trebuchet MS" pitchFamily="34" charset="0"/>
              </a:rPr>
              <a:t>TABLES: </a:t>
            </a:r>
            <a:r>
              <a:rPr lang="en-US" sz="1300" baseline="0" dirty="0" smtClean="0">
                <a:latin typeface="Trebuchet MS" pitchFamily="34" charset="0"/>
              </a:rPr>
              <a:t>You can copy and paste a table from an external document onto this poster template. To adjust  the way the text fits within the cells of a table that has been pasted, </a:t>
            </a:r>
            <a:r>
              <a:rPr lang="en-US" sz="1300" u="sng" baseline="0" dirty="0" smtClean="0">
                <a:latin typeface="Trebuchet MS" pitchFamily="34" charset="0"/>
              </a:rPr>
              <a:t>right-click</a:t>
            </a:r>
            <a:r>
              <a:rPr lang="en-US" sz="1300" baseline="0" dirty="0" smtClean="0">
                <a:latin typeface="Trebuchet MS" pitchFamily="34" charset="0"/>
              </a:rPr>
              <a:t> on the table, click FORMAT SHAPE  then click on TEXT BOX and change the INTERNAL MARGIN values to 0.25</a:t>
            </a:r>
          </a:p>
          <a:p>
            <a:pPr defTabSz="940996"/>
            <a:endParaRPr lang="en-US" sz="1300" baseline="0" dirty="0" smtClean="0">
              <a:latin typeface="Trebuchet MS" pitchFamily="34" charset="0"/>
            </a:endParaRPr>
          </a:p>
          <a:p>
            <a:pPr defTabSz="940996"/>
            <a:r>
              <a:rPr lang="en-US" sz="1300" b="1" baseline="0" dirty="0" smtClean="0">
                <a:solidFill>
                  <a:srgbClr val="FFFF00"/>
                </a:solidFill>
                <a:latin typeface="Trebuchet MS" pitchFamily="34" charset="0"/>
              </a:rPr>
              <a:t>Modifying the color scheme</a:t>
            </a:r>
          </a:p>
          <a:p>
            <a:pPr defTabSz="940996"/>
            <a:r>
              <a:rPr lang="en-US" sz="1300" baseline="0" dirty="0" smtClean="0">
                <a:latin typeface="Trebuchet MS" pitchFamily="34" charset="0"/>
              </a:rPr>
              <a:t>To change the color scheme of this template go to the “Design” menu and click on “Colors”. You can choose from the provide color combinations or you can create your own.</a:t>
            </a:r>
          </a:p>
          <a:p>
            <a:pPr defTabSz="940996"/>
            <a:endParaRPr lang="en-US" sz="1300" baseline="0" dirty="0" smtClean="0">
              <a:latin typeface="Trebuchet MS" pitchFamily="34" charset="0"/>
            </a:endParaRPr>
          </a:p>
          <a:p>
            <a:pPr defTabSz="940996"/>
            <a:endParaRPr lang="en-US" sz="1300" baseline="0" dirty="0" smtClean="0">
              <a:latin typeface="Trebuchet MS" pitchFamily="34" charset="0"/>
            </a:endParaRPr>
          </a:p>
          <a:p>
            <a:pPr defTabSz="1317553"/>
            <a:endParaRPr lang="en-US" sz="1000" baseline="0" dirty="0" smtClean="0">
              <a:latin typeface="Trebuchet MS" pitchFamily="34" charset="0"/>
            </a:endParaRPr>
          </a:p>
          <a:p>
            <a:pPr defTabSz="1317553"/>
            <a:endParaRPr lang="en-US" sz="1000" dirty="0" smtClean="0">
              <a:latin typeface="Trebuchet MS" pitchFamily="34" charset="0"/>
            </a:endParaRPr>
          </a:p>
          <a:p>
            <a:pPr algn="ctr"/>
            <a:endParaRPr lang="en-US" sz="1000" b="1" dirty="0" smtClean="0">
              <a:solidFill>
                <a:schemeClr val="bg1"/>
              </a:solidFill>
              <a:latin typeface="Trebuchet MS" pitchFamily="34" charset="0"/>
            </a:endParaRPr>
          </a:p>
          <a:p>
            <a:pPr defTabSz="1317553"/>
            <a:endParaRPr lang="en-US" sz="1000" b="1" dirty="0" smtClean="0">
              <a:solidFill>
                <a:srgbClr val="FFFF00"/>
              </a:solidFill>
              <a:latin typeface="Trebuchet MS" pitchFamily="34" charset="0"/>
            </a:endParaRPr>
          </a:p>
          <a:p>
            <a:pPr algn="ctr"/>
            <a:endParaRPr lang="en-US" sz="1300" b="1" dirty="0">
              <a:latin typeface="Trebuchet MS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-4634704" y="-7619"/>
            <a:ext cx="4557720" cy="12801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894" tIns="109788" rIns="54894" bIns="54894" rtlCol="0" anchor="t" anchorCtr="0"/>
          <a:lstStyle/>
          <a:p>
            <a:pPr algn="ctr"/>
            <a:r>
              <a:rPr lang="en-US" sz="1800" b="1" dirty="0" smtClean="0">
                <a:solidFill>
                  <a:schemeClr val="bg1"/>
                </a:solidFill>
                <a:latin typeface="Trebuchet MS" pitchFamily="34" charset="0"/>
              </a:rPr>
              <a:t>QUICK DESIGN</a:t>
            </a:r>
            <a:r>
              <a:rPr lang="en-US" sz="1800" b="1" baseline="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1800" b="1" dirty="0" smtClean="0">
                <a:solidFill>
                  <a:schemeClr val="bg1"/>
                </a:solidFill>
                <a:latin typeface="Trebuchet MS" pitchFamily="34" charset="0"/>
              </a:rPr>
              <a:t>GUIDE</a:t>
            </a:r>
          </a:p>
          <a:p>
            <a:pPr algn="ctr"/>
            <a:r>
              <a:rPr lang="en-US" sz="1600" b="1" dirty="0" smtClean="0">
                <a:solidFill>
                  <a:srgbClr val="FFFF00"/>
                </a:solidFill>
                <a:latin typeface="Trebuchet MS" pitchFamily="34" charset="0"/>
              </a:rPr>
              <a:t>(--THIS SECTION DOES NOT PRINT--)</a:t>
            </a:r>
          </a:p>
          <a:p>
            <a:pPr algn="ctr"/>
            <a:endParaRPr lang="en-US" sz="1300" b="1" dirty="0" smtClean="0">
              <a:latin typeface="Trebuchet MS" pitchFamily="34" charset="0"/>
            </a:endParaRPr>
          </a:p>
          <a:p>
            <a:pPr defTabSz="1317553"/>
            <a:r>
              <a:rPr lang="en-US" sz="1300" dirty="0" smtClean="0">
                <a:latin typeface="Trebuchet MS" pitchFamily="34" charset="0"/>
              </a:rPr>
              <a:t>This PowerPoint</a:t>
            </a:r>
            <a:r>
              <a:rPr lang="en-US" sz="1300" baseline="0" dirty="0" smtClean="0">
                <a:latin typeface="Trebuchet MS" pitchFamily="34" charset="0"/>
              </a:rPr>
              <a:t> </a:t>
            </a:r>
            <a:r>
              <a:rPr lang="en-US" sz="1300" dirty="0" smtClean="0">
                <a:latin typeface="Trebuchet MS" pitchFamily="34" charset="0"/>
              </a:rPr>
              <a:t>2007 template produces</a:t>
            </a:r>
            <a:r>
              <a:rPr lang="en-US" sz="1300" baseline="0" dirty="0" smtClean="0">
                <a:latin typeface="Trebuchet MS" pitchFamily="34" charset="0"/>
              </a:rPr>
              <a:t> an A3 size</a:t>
            </a:r>
            <a:r>
              <a:rPr lang="en-US" sz="1300" dirty="0" smtClean="0">
                <a:latin typeface="Trebuchet MS" pitchFamily="34" charset="0"/>
              </a:rPr>
              <a:t> professional  poster. It</a:t>
            </a:r>
            <a:r>
              <a:rPr lang="en-US" sz="1300" baseline="0" dirty="0" smtClean="0">
                <a:latin typeface="Trebuchet MS" pitchFamily="34" charset="0"/>
              </a:rPr>
              <a:t> </a:t>
            </a:r>
            <a:r>
              <a:rPr lang="en-US" sz="1300" dirty="0" smtClean="0">
                <a:latin typeface="Trebuchet MS" pitchFamily="34" charset="0"/>
              </a:rPr>
              <a:t>will save you valuable time placing titles, subtitles,</a:t>
            </a:r>
            <a:r>
              <a:rPr lang="en-US" sz="1300" baseline="0" dirty="0" smtClean="0">
                <a:latin typeface="Trebuchet MS" pitchFamily="34" charset="0"/>
              </a:rPr>
              <a:t> text, and graphics</a:t>
            </a:r>
            <a:r>
              <a:rPr lang="en-US" sz="1300" dirty="0" smtClean="0">
                <a:latin typeface="Trebuchet MS" pitchFamily="34" charset="0"/>
              </a:rPr>
              <a:t>. </a:t>
            </a:r>
          </a:p>
          <a:p>
            <a:pPr defTabSz="1317553"/>
            <a:endParaRPr lang="en-US" sz="1300" dirty="0" smtClean="0">
              <a:latin typeface="Trebuchet MS" pitchFamily="34" charset="0"/>
            </a:endParaRPr>
          </a:p>
          <a:p>
            <a:pPr defTabSz="1317553"/>
            <a:r>
              <a:rPr lang="en-US" sz="1300" dirty="0" smtClean="0">
                <a:latin typeface="Trebuchet MS" pitchFamily="34" charset="0"/>
              </a:rPr>
              <a:t>Use it to create your presentation. Then send</a:t>
            </a:r>
            <a:r>
              <a:rPr lang="en-US" sz="1300" baseline="0" dirty="0" smtClean="0">
                <a:latin typeface="Trebuchet MS" pitchFamily="34" charset="0"/>
              </a:rPr>
              <a:t> it </a:t>
            </a:r>
            <a:r>
              <a:rPr lang="en-US" sz="1300" dirty="0" smtClean="0">
                <a:latin typeface="Trebuchet MS" pitchFamily="34" charset="0"/>
              </a:rPr>
              <a:t>to </a:t>
            </a:r>
            <a:r>
              <a:rPr lang="en-US" sz="1300" b="1" dirty="0" smtClean="0">
                <a:latin typeface="Trebuchet MS" pitchFamily="34" charset="0"/>
              </a:rPr>
              <a:t>PosterPresentations.com</a:t>
            </a:r>
            <a:r>
              <a:rPr lang="en-US" sz="1300" dirty="0" smtClean="0">
                <a:latin typeface="Trebuchet MS" pitchFamily="34" charset="0"/>
              </a:rPr>
              <a:t> for premium quality, same day affordable printing.</a:t>
            </a:r>
            <a:br>
              <a:rPr lang="en-US" sz="1300" dirty="0" smtClean="0">
                <a:latin typeface="Trebuchet MS" pitchFamily="34" charset="0"/>
              </a:rPr>
            </a:br>
            <a:endParaRPr lang="en-US" sz="1300" dirty="0" smtClean="0">
              <a:latin typeface="Trebuchet MS" pitchFamily="34" charset="0"/>
            </a:endParaRPr>
          </a:p>
          <a:p>
            <a:pPr defTabSz="1317553"/>
            <a:r>
              <a:rPr lang="en-US" sz="1300" dirty="0" smtClean="0">
                <a:latin typeface="Trebuchet MS" pitchFamily="34" charset="0"/>
              </a:rPr>
              <a:t>We provide a series of </a:t>
            </a:r>
            <a:r>
              <a:rPr lang="en-US" sz="1300" b="1" dirty="0" smtClean="0">
                <a:latin typeface="Trebuchet MS" pitchFamily="34" charset="0"/>
              </a:rPr>
              <a:t>online tutorials</a:t>
            </a:r>
            <a:r>
              <a:rPr lang="en-US" sz="1300" dirty="0" smtClean="0">
                <a:latin typeface="Trebuchet MS" pitchFamily="34" charset="0"/>
              </a:rPr>
              <a:t> that will guide you through the poster design process and answer your poster production questions. </a:t>
            </a:r>
          </a:p>
          <a:p>
            <a:pPr defTabSz="1317553"/>
            <a:endParaRPr lang="en-US" sz="1300" dirty="0" smtClean="0">
              <a:latin typeface="Trebuchet MS" pitchFamily="34" charset="0"/>
            </a:endParaRPr>
          </a:p>
          <a:p>
            <a:pPr defTabSz="1317553"/>
            <a:r>
              <a:rPr lang="en-US" sz="1300" dirty="0" smtClean="0">
                <a:latin typeface="Trebuchet MS" pitchFamily="34" charset="0"/>
              </a:rPr>
              <a:t>View our online</a:t>
            </a:r>
            <a:r>
              <a:rPr lang="en-US" sz="1300" baseline="0" dirty="0" smtClean="0">
                <a:latin typeface="Trebuchet MS" pitchFamily="34" charset="0"/>
              </a:rPr>
              <a:t> tutorials at:</a:t>
            </a:r>
            <a:r>
              <a:rPr lang="en-US" sz="1300" dirty="0" smtClean="0">
                <a:latin typeface="Trebuchet MS" pitchFamily="34" charset="0"/>
              </a:rPr>
              <a:t/>
            </a:r>
            <a:br>
              <a:rPr lang="en-US" sz="1300" dirty="0" smtClean="0">
                <a:latin typeface="Trebuchet MS" pitchFamily="34" charset="0"/>
              </a:rPr>
            </a:br>
            <a:r>
              <a:rPr lang="en-US" sz="1300" dirty="0" smtClean="0">
                <a:solidFill>
                  <a:srgbClr val="FFFF00"/>
                </a:solidFill>
                <a:latin typeface="Trebuchet MS" pitchFamily="34" charset="0"/>
              </a:rPr>
              <a:t> http://bit.ly/Poster_creation_help </a:t>
            </a:r>
            <a:r>
              <a:rPr lang="en-US" sz="1300" dirty="0" smtClean="0">
                <a:latin typeface="Trebuchet MS" pitchFamily="34" charset="0"/>
              </a:rPr>
              <a:t/>
            </a:r>
            <a:br>
              <a:rPr lang="en-US" sz="1300" dirty="0" smtClean="0">
                <a:latin typeface="Trebuchet MS" pitchFamily="34" charset="0"/>
              </a:rPr>
            </a:br>
            <a:r>
              <a:rPr lang="en-US" sz="1300" dirty="0" smtClean="0">
                <a:latin typeface="Trebuchet MS" pitchFamily="34" charset="0"/>
              </a:rPr>
              <a:t>(copy</a:t>
            </a:r>
            <a:r>
              <a:rPr lang="en-US" sz="1300" baseline="0" dirty="0" smtClean="0">
                <a:latin typeface="Trebuchet MS" pitchFamily="34" charset="0"/>
              </a:rPr>
              <a:t> and paste the link into your web browser).</a:t>
            </a:r>
          </a:p>
          <a:p>
            <a:pPr defTabSz="1317553"/>
            <a:endParaRPr lang="en-US" sz="1300" dirty="0" smtClean="0">
              <a:latin typeface="Trebuchet MS" pitchFamily="34" charset="0"/>
            </a:endParaRPr>
          </a:p>
          <a:p>
            <a:pPr defTabSz="1317553"/>
            <a:r>
              <a:rPr lang="en-US" sz="1300" dirty="0" smtClean="0">
                <a:latin typeface="Trebuchet MS" pitchFamily="34" charset="0"/>
              </a:rPr>
              <a:t>For assistance and to order your printed poster</a:t>
            </a:r>
            <a:r>
              <a:rPr lang="en-US" sz="1300" dirty="0" smtClean="0">
                <a:solidFill>
                  <a:schemeClr val="bg1"/>
                </a:solidFill>
                <a:latin typeface="Trebuchet MS" pitchFamily="34" charset="0"/>
              </a:rPr>
              <a:t> call </a:t>
            </a:r>
            <a:r>
              <a:rPr lang="en-US" sz="1300" b="1" dirty="0" smtClean="0">
                <a:solidFill>
                  <a:srgbClr val="FFFF00"/>
                </a:solidFill>
                <a:latin typeface="Trebuchet MS" pitchFamily="34" charset="0"/>
              </a:rPr>
              <a:t>PosterPresentations.com</a:t>
            </a:r>
            <a:r>
              <a:rPr lang="en-US" sz="1300" dirty="0" smtClean="0">
                <a:solidFill>
                  <a:srgbClr val="FFFF00"/>
                </a:solidFill>
                <a:latin typeface="Trebuchet MS" pitchFamily="34" charset="0"/>
              </a:rPr>
              <a:t> </a:t>
            </a:r>
            <a:r>
              <a:rPr lang="en-US" sz="1300" dirty="0" smtClean="0">
                <a:latin typeface="Trebuchet MS" pitchFamily="34" charset="0"/>
              </a:rPr>
              <a:t>at </a:t>
            </a:r>
            <a:r>
              <a:rPr lang="en-US" sz="1600" b="1" dirty="0" smtClean="0">
                <a:solidFill>
                  <a:srgbClr val="FFFF00"/>
                </a:solidFill>
                <a:latin typeface="Trebuchet MS" pitchFamily="34" charset="0"/>
              </a:rPr>
              <a:t>1.866.649.3004</a:t>
            </a:r>
          </a:p>
          <a:p>
            <a:pPr defTabSz="1317553"/>
            <a:endParaRPr lang="en-US" sz="1600" b="1" dirty="0" smtClean="0">
              <a:solidFill>
                <a:srgbClr val="FFFF00"/>
              </a:solidFill>
              <a:latin typeface="Trebuchet MS" pitchFamily="34" charset="0"/>
            </a:endParaRPr>
          </a:p>
          <a:p>
            <a:pPr defTabSz="1317553"/>
            <a:endParaRPr lang="en-US" sz="1600" b="1" dirty="0" smtClean="0">
              <a:solidFill>
                <a:srgbClr val="FFFF00"/>
              </a:solidFill>
              <a:latin typeface="Trebuchet MS" pitchFamily="34" charset="0"/>
            </a:endParaRPr>
          </a:p>
          <a:p>
            <a:pPr algn="ctr"/>
            <a:r>
              <a:rPr lang="en-US" sz="1800" b="1" dirty="0" smtClean="0">
                <a:solidFill>
                  <a:schemeClr val="bg1"/>
                </a:solidFill>
                <a:latin typeface="Trebuchet MS" pitchFamily="34" charset="0"/>
              </a:rPr>
              <a:t>Object Placeholders</a:t>
            </a:r>
          </a:p>
          <a:p>
            <a:pPr algn="ctr"/>
            <a:endParaRPr lang="en-US" sz="1800" b="1" dirty="0" smtClean="0">
              <a:solidFill>
                <a:schemeClr val="bg1"/>
              </a:solidFill>
              <a:latin typeface="Trebuchet MS" pitchFamily="34" charset="0"/>
            </a:endParaRPr>
          </a:p>
          <a:p>
            <a:pPr defTabSz="1317553"/>
            <a:r>
              <a:rPr lang="en-US" sz="1300" dirty="0" smtClean="0">
                <a:latin typeface="Trebuchet MS" pitchFamily="34" charset="0"/>
              </a:rPr>
              <a:t>Use the placeholders provided below to add new elements to your poster:</a:t>
            </a:r>
            <a:r>
              <a:rPr lang="en-US" sz="1300" baseline="0" dirty="0" smtClean="0">
                <a:latin typeface="Trebuchet MS" pitchFamily="34" charset="0"/>
              </a:rPr>
              <a:t> </a:t>
            </a:r>
            <a:r>
              <a:rPr lang="en-US" sz="1300" dirty="0" smtClean="0">
                <a:latin typeface="Trebuchet MS" pitchFamily="34" charset="0"/>
              </a:rPr>
              <a:t>Drag a placeholder onto the</a:t>
            </a:r>
            <a:r>
              <a:rPr lang="en-US" sz="1300" baseline="0" dirty="0" smtClean="0">
                <a:latin typeface="Trebuchet MS" pitchFamily="34" charset="0"/>
              </a:rPr>
              <a:t> poster area,</a:t>
            </a:r>
            <a:r>
              <a:rPr lang="en-US" sz="1300" dirty="0" smtClean="0">
                <a:latin typeface="Trebuchet MS" pitchFamily="34" charset="0"/>
              </a:rPr>
              <a:t> size it, and click it to edit.</a:t>
            </a:r>
          </a:p>
          <a:p>
            <a:pPr defTabSz="1317553"/>
            <a:endParaRPr lang="en-US" sz="1300" dirty="0" smtClean="0">
              <a:latin typeface="Trebuchet MS" pitchFamily="34" charset="0"/>
            </a:endParaRPr>
          </a:p>
          <a:p>
            <a:pPr defTabSz="1317553"/>
            <a:r>
              <a:rPr lang="en-US" sz="1300" b="1" dirty="0" smtClean="0">
                <a:solidFill>
                  <a:srgbClr val="FFFF00"/>
                </a:solidFill>
                <a:latin typeface="Trebuchet MS" pitchFamily="34" charset="0"/>
              </a:rPr>
              <a:t>Section Header placeholder</a:t>
            </a:r>
          </a:p>
          <a:p>
            <a:pPr defTabSz="1317553"/>
            <a:r>
              <a:rPr lang="en-US" sz="1300" dirty="0" smtClean="0">
                <a:latin typeface="Trebuchet MS" pitchFamily="34" charset="0"/>
              </a:rPr>
              <a:t>Move</a:t>
            </a:r>
            <a:r>
              <a:rPr lang="en-US" sz="1300" baseline="0" dirty="0" smtClean="0">
                <a:latin typeface="Trebuchet MS" pitchFamily="34" charset="0"/>
              </a:rPr>
              <a:t> this preformatted section header placeholder to the poster area to add another section header. Use section headers to separate topics or concepts within your presentation. </a:t>
            </a:r>
          </a:p>
          <a:p>
            <a:pPr defTabSz="1317553"/>
            <a:endParaRPr lang="en-US" sz="1300" baseline="0" dirty="0" smtClean="0">
              <a:latin typeface="Trebuchet MS" pitchFamily="34" charset="0"/>
            </a:endParaRPr>
          </a:p>
          <a:p>
            <a:pPr defTabSz="1317553"/>
            <a:endParaRPr lang="en-US" sz="1300" dirty="0" smtClean="0">
              <a:latin typeface="Trebuchet MS" pitchFamily="34" charset="0"/>
            </a:endParaRPr>
          </a:p>
          <a:p>
            <a:pPr defTabSz="1317553"/>
            <a:endParaRPr lang="en-US" sz="1300" b="1" dirty="0" smtClean="0">
              <a:solidFill>
                <a:srgbClr val="FFFF00"/>
              </a:solidFill>
              <a:latin typeface="Trebuchet MS" pitchFamily="34" charset="0"/>
            </a:endParaRPr>
          </a:p>
          <a:p>
            <a:pPr defTabSz="1317553"/>
            <a:r>
              <a:rPr lang="en-US" sz="1300" b="1" dirty="0" smtClean="0">
                <a:solidFill>
                  <a:srgbClr val="FFFF00"/>
                </a:solidFill>
                <a:latin typeface="Trebuchet MS" pitchFamily="34" charset="0"/>
              </a:rPr>
              <a:t>Text placeholder</a:t>
            </a:r>
          </a:p>
          <a:p>
            <a:pPr defTabSz="1317553"/>
            <a:r>
              <a:rPr lang="en-US" sz="1300" baseline="0" dirty="0" smtClean="0">
                <a:latin typeface="Trebuchet MS" pitchFamily="34" charset="0"/>
              </a:rPr>
              <a:t>Move this preformatted text placeholder to the poster to add a new body of text.</a:t>
            </a:r>
          </a:p>
          <a:p>
            <a:pPr defTabSz="1317553"/>
            <a:endParaRPr lang="en-US" sz="1300" baseline="0" dirty="0" smtClean="0">
              <a:latin typeface="Trebuchet MS" pitchFamily="34" charset="0"/>
            </a:endParaRPr>
          </a:p>
          <a:p>
            <a:pPr defTabSz="1317553"/>
            <a:endParaRPr lang="en-US" sz="1300" baseline="0" dirty="0" smtClean="0">
              <a:latin typeface="Trebuchet MS" pitchFamily="34" charset="0"/>
            </a:endParaRPr>
          </a:p>
          <a:p>
            <a:pPr defTabSz="1317553"/>
            <a:endParaRPr lang="en-US" sz="1300" baseline="0" dirty="0" smtClean="0">
              <a:latin typeface="Trebuchet MS" pitchFamily="34" charset="0"/>
            </a:endParaRPr>
          </a:p>
          <a:p>
            <a:pPr defTabSz="1317553"/>
            <a:r>
              <a:rPr lang="en-US" sz="1300" b="1" baseline="0" dirty="0" smtClean="0">
                <a:solidFill>
                  <a:srgbClr val="FFFF00"/>
                </a:solidFill>
                <a:latin typeface="Trebuchet MS" pitchFamily="34" charset="0"/>
              </a:rPr>
              <a:t>Picture placeholder</a:t>
            </a:r>
          </a:p>
          <a:p>
            <a:pPr defTabSz="1317553"/>
            <a:r>
              <a:rPr lang="en-US" sz="1300" baseline="0" dirty="0" smtClean="0">
                <a:latin typeface="Trebuchet MS" pitchFamily="34" charset="0"/>
              </a:rPr>
              <a:t>Move this graphic placeholder onto your poster, size it first, and then click it to add a picture to the poster.</a:t>
            </a:r>
          </a:p>
          <a:p>
            <a:pPr defTabSz="1317553"/>
            <a:endParaRPr lang="en-US" sz="1100" baseline="0" dirty="0" smtClean="0">
              <a:latin typeface="Trebuchet MS" pitchFamily="34" charset="0"/>
            </a:endParaRPr>
          </a:p>
          <a:p>
            <a:pPr defTabSz="1317553"/>
            <a:endParaRPr lang="en-US" sz="1100" baseline="0" dirty="0" smtClean="0">
              <a:latin typeface="Trebuchet MS" pitchFamily="34" charset="0"/>
            </a:endParaRPr>
          </a:p>
          <a:p>
            <a:pPr defTabSz="1317553"/>
            <a:endParaRPr lang="en-US" sz="1100" baseline="0" dirty="0" smtClean="0">
              <a:latin typeface="Trebuchet MS" pitchFamily="34" charset="0"/>
            </a:endParaRPr>
          </a:p>
          <a:p>
            <a:pPr algn="ctr"/>
            <a:endParaRPr lang="en-US" sz="1400" b="1" dirty="0" smtClean="0">
              <a:solidFill>
                <a:schemeClr val="bg1"/>
              </a:solidFill>
              <a:latin typeface="Trebuchet MS" pitchFamily="34" charset="0"/>
            </a:endParaRPr>
          </a:p>
          <a:p>
            <a:pPr algn="ctr"/>
            <a:endParaRPr lang="en-US" sz="1400" b="1" dirty="0" smtClean="0">
              <a:solidFill>
                <a:schemeClr val="bg1"/>
              </a:solidFill>
              <a:latin typeface="Trebuchet MS" pitchFamily="34" charset="0"/>
            </a:endParaRPr>
          </a:p>
          <a:p>
            <a:pPr algn="ctr"/>
            <a:endParaRPr lang="en-US" sz="1400" b="1" dirty="0" smtClean="0">
              <a:solidFill>
                <a:schemeClr val="bg1"/>
              </a:solidFill>
              <a:latin typeface="Trebuchet MS" pitchFamily="34" charset="0"/>
            </a:endParaRPr>
          </a:p>
          <a:p>
            <a:pPr algn="ctr"/>
            <a:endParaRPr lang="en-US" sz="1400" b="1" dirty="0" smtClean="0">
              <a:solidFill>
                <a:schemeClr val="bg1"/>
              </a:solidFill>
              <a:latin typeface="Trebuchet MS" pitchFamily="34" charset="0"/>
            </a:endParaRPr>
          </a:p>
          <a:p>
            <a:pPr defTabSz="1317553"/>
            <a:endParaRPr lang="en-US" sz="1100" dirty="0" smtClean="0">
              <a:latin typeface="Trebuchet MS" pitchFamily="34" charset="0"/>
            </a:endParaRPr>
          </a:p>
          <a:p>
            <a:pPr algn="ctr"/>
            <a:endParaRPr lang="en-US" sz="1100" b="1" dirty="0" smtClean="0">
              <a:solidFill>
                <a:schemeClr val="bg1"/>
              </a:solidFill>
              <a:latin typeface="Trebuchet MS" pitchFamily="34" charset="0"/>
            </a:endParaRPr>
          </a:p>
          <a:p>
            <a:pPr defTabSz="1317553"/>
            <a:endParaRPr lang="en-US" sz="1100" b="1" dirty="0" smtClean="0">
              <a:solidFill>
                <a:srgbClr val="FFFF00"/>
              </a:solidFill>
              <a:latin typeface="Trebuchet MS" pitchFamily="34" charset="0"/>
            </a:endParaRPr>
          </a:p>
          <a:p>
            <a:pPr algn="ctr"/>
            <a:endParaRPr lang="en-US" sz="1400" b="1" dirty="0">
              <a:latin typeface="Trebuchet MS" pitchFamily="34" charset="0"/>
            </a:endParaRPr>
          </a:p>
        </p:txBody>
      </p:sp>
      <p:sp>
        <p:nvSpPr>
          <p:cNvPr id="7" name="Rectangle 36"/>
          <p:cNvSpPr>
            <a:spLocks noChangeArrowheads="1"/>
          </p:cNvSpPr>
          <p:nvPr/>
        </p:nvSpPr>
        <p:spPr bwMode="auto">
          <a:xfrm>
            <a:off x="0" y="0"/>
            <a:ext cx="9601200" cy="18669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27447" tIns="13723" rIns="27447" bIns="13723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0" y="1868754"/>
            <a:ext cx="9601200" cy="59267"/>
          </a:xfrm>
          <a:prstGeom prst="rect">
            <a:avLst/>
          </a:prstGeom>
          <a:solidFill>
            <a:schemeClr val="accent5">
              <a:lumMod val="50000"/>
            </a:schemeClr>
          </a:solidFill>
          <a:ln w="152400">
            <a:noFill/>
            <a:miter lim="800000"/>
            <a:headEnd/>
            <a:tailEnd/>
          </a:ln>
          <a:effectLst/>
        </p:spPr>
        <p:txBody>
          <a:bodyPr wrap="none" lIns="27447" tIns="13723" rIns="27447" bIns="13723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" name="Text Box 14"/>
          <p:cNvSpPr txBox="1">
            <a:spLocks noChangeArrowheads="1"/>
          </p:cNvSpPr>
          <p:nvPr/>
        </p:nvSpPr>
        <p:spPr bwMode="auto">
          <a:xfrm>
            <a:off x="487842" y="12557973"/>
            <a:ext cx="708657" cy="121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27395" tIns="13695" rIns="27395" bIns="13695">
            <a:spAutoFit/>
          </a:bodyPr>
          <a:lstStyle/>
          <a:p>
            <a:pPr eaLnBrk="0" hangingPunct="0">
              <a:lnSpc>
                <a:spcPct val="65000"/>
              </a:lnSpc>
              <a:spcBef>
                <a:spcPct val="50000"/>
              </a:spcBef>
              <a:defRPr/>
            </a:pPr>
            <a:r>
              <a:rPr lang="en-US" sz="200" b="1" dirty="0" smtClean="0">
                <a:solidFill>
                  <a:schemeClr val="bg1">
                    <a:lumMod val="75000"/>
                  </a:schemeClr>
                </a:solidFill>
                <a:latin typeface="Arial" charset="0"/>
              </a:rPr>
              <a:t>RESEARCH POSTER PRESENTATION </a:t>
            </a:r>
            <a:r>
              <a:rPr lang="en-US" sz="200" b="1" dirty="0">
                <a:solidFill>
                  <a:schemeClr val="bg1">
                    <a:lumMod val="75000"/>
                  </a:schemeClr>
                </a:solidFill>
                <a:latin typeface="Arial" charset="0"/>
              </a:rPr>
              <a:t>DESIGN © </a:t>
            </a:r>
            <a:r>
              <a:rPr lang="en-US" sz="200" b="1" dirty="0" smtClean="0">
                <a:solidFill>
                  <a:schemeClr val="bg1">
                    <a:lumMod val="75000"/>
                  </a:schemeClr>
                </a:solidFill>
                <a:latin typeface="Arial" charset="0"/>
              </a:rPr>
              <a:t>2012</a:t>
            </a:r>
            <a:endParaRPr lang="en-US" sz="200" b="1" dirty="0">
              <a:solidFill>
                <a:schemeClr val="bg1">
                  <a:lumMod val="75000"/>
                </a:schemeClr>
              </a:solidFill>
              <a:latin typeface="Arial" charset="0"/>
            </a:endParaRPr>
          </a:p>
          <a:p>
            <a:pPr eaLnBrk="0" hangingPunct="0">
              <a:lnSpc>
                <a:spcPct val="65000"/>
              </a:lnSpc>
              <a:spcBef>
                <a:spcPct val="50000"/>
              </a:spcBef>
              <a:defRPr/>
            </a:pPr>
            <a:r>
              <a:rPr lang="en-US" sz="300" b="1" dirty="0">
                <a:solidFill>
                  <a:schemeClr val="bg1">
                    <a:lumMod val="75000"/>
                  </a:schemeClr>
                </a:solidFill>
                <a:latin typeface="Arial" charset="0"/>
              </a:rPr>
              <a:t>www.PosterPresentations.com</a:t>
            </a:r>
          </a:p>
        </p:txBody>
      </p:sp>
      <p:sp>
        <p:nvSpPr>
          <p:cNvPr id="34" name="Rectangle 33"/>
          <p:cNvSpPr/>
          <p:nvPr/>
        </p:nvSpPr>
        <p:spPr>
          <a:xfrm>
            <a:off x="-4636153" y="8496345"/>
            <a:ext cx="4557720" cy="3022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447" tIns="13723" rIns="27447" bIns="13723" rtlCol="0" anchor="ctr"/>
          <a:lstStyle/>
          <a:p>
            <a:pPr algn="ctr"/>
            <a:endParaRPr lang="en-US" dirty="0"/>
          </a:p>
        </p:txBody>
      </p:sp>
      <p:pic>
        <p:nvPicPr>
          <p:cNvPr id="3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428221" y="6165491"/>
            <a:ext cx="1690535" cy="903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655834" y="5003895"/>
            <a:ext cx="201631" cy="13586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44" name="TextBox 43"/>
          <p:cNvSpPr txBox="1"/>
          <p:nvPr/>
        </p:nvSpPr>
        <p:spPr>
          <a:xfrm>
            <a:off x="9748363" y="11778967"/>
            <a:ext cx="3094910" cy="889488"/>
          </a:xfrm>
          <a:prstGeom prst="rect">
            <a:avLst/>
          </a:prstGeom>
          <a:noFill/>
        </p:spPr>
        <p:txBody>
          <a:bodyPr wrap="square" lIns="27447" tIns="13723" rIns="27447" bIns="13723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© 2012 PosterPresentations.com</a:t>
            </a:r>
            <a:br>
              <a:rPr lang="en-US" sz="1400" dirty="0" smtClean="0">
                <a:solidFill>
                  <a:schemeClr val="bg1"/>
                </a:solidFill>
              </a:rPr>
            </a:br>
            <a:r>
              <a:rPr lang="en-US" sz="1400" dirty="0" smtClean="0">
                <a:solidFill>
                  <a:schemeClr val="bg1"/>
                </a:solidFill>
              </a:rPr>
              <a:t>    </a:t>
            </a:r>
            <a:r>
              <a:rPr lang="en-US" sz="1300" dirty="0" smtClean="0">
                <a:solidFill>
                  <a:schemeClr val="bg1"/>
                </a:solidFill>
              </a:rPr>
              <a:t>2117 Fourth Street ,</a:t>
            </a:r>
            <a:r>
              <a:rPr lang="en-US" sz="1300" baseline="0" dirty="0" smtClean="0">
                <a:solidFill>
                  <a:schemeClr val="bg1"/>
                </a:solidFill>
              </a:rPr>
              <a:t> Unit C</a:t>
            </a:r>
            <a:br>
              <a:rPr lang="en-US" sz="1300" baseline="0" dirty="0" smtClean="0">
                <a:solidFill>
                  <a:schemeClr val="bg1"/>
                </a:solidFill>
              </a:rPr>
            </a:br>
            <a:r>
              <a:rPr lang="en-US" sz="1300" baseline="0" dirty="0" smtClean="0">
                <a:solidFill>
                  <a:schemeClr val="bg1"/>
                </a:solidFill>
              </a:rPr>
              <a:t>    Berkeley CA 94710</a:t>
            </a:r>
            <a:br>
              <a:rPr lang="en-US" sz="1300" baseline="0" dirty="0" smtClean="0">
                <a:solidFill>
                  <a:schemeClr val="bg1"/>
                </a:solidFill>
              </a:rPr>
            </a:br>
            <a:r>
              <a:rPr lang="en-US" sz="1300" baseline="0" dirty="0" smtClean="0">
                <a:solidFill>
                  <a:schemeClr val="bg1"/>
                </a:solidFill>
              </a:rPr>
              <a:t>    </a:t>
            </a:r>
            <a:r>
              <a:rPr lang="en-US" sz="1300" b="1" baseline="0" dirty="0" smtClean="0">
                <a:solidFill>
                  <a:srgbClr val="FFFF00"/>
                </a:solidFill>
              </a:rPr>
              <a:t>posterpresenter@gmail.com</a:t>
            </a:r>
            <a:endParaRPr lang="en-US" sz="1400" b="1" dirty="0">
              <a:solidFill>
                <a:srgbClr val="FFFF00"/>
              </a:solidFill>
            </a:endParaRPr>
          </a:p>
        </p:txBody>
      </p:sp>
      <p:grpSp>
        <p:nvGrpSpPr>
          <p:cNvPr id="40" name="Group 39"/>
          <p:cNvGrpSpPr/>
          <p:nvPr/>
        </p:nvGrpSpPr>
        <p:grpSpPr>
          <a:xfrm>
            <a:off x="-4478572" y="12198001"/>
            <a:ext cx="4266047" cy="491361"/>
            <a:chOff x="44242388" y="28054064"/>
            <a:chExt cx="9771398" cy="1090621"/>
          </a:xfrm>
        </p:grpSpPr>
        <p:sp>
          <p:nvSpPr>
            <p:cNvPr id="35" name="Rounded Rectangle 34"/>
            <p:cNvSpPr/>
            <p:nvPr userDrawn="1"/>
          </p:nvSpPr>
          <p:spPr>
            <a:xfrm>
              <a:off x="44242388" y="28054064"/>
              <a:ext cx="9771397" cy="1090621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7" name="Picture 7" descr="http://t2.gstatic.com/images?q=tbn:ANd9GcR4APHC6TT9w54M2zn_pvCiBxUNcspYPoVxirLRphBoJabfSvu7zw">
              <a:hlinkClick r:id="rId5"/>
            </p:cNvPr>
            <p:cNvPicPr>
              <a:picLocks noChangeAspect="1" noChangeArrowheads="1"/>
            </p:cNvPicPr>
            <p:nvPr userDrawn="1"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44368327" y="28152425"/>
              <a:ext cx="914400" cy="914400"/>
            </a:xfrm>
            <a:prstGeom prst="rect">
              <a:avLst/>
            </a:prstGeom>
            <a:noFill/>
          </p:spPr>
        </p:pic>
        <p:sp>
          <p:nvSpPr>
            <p:cNvPr id="33" name="TextBox 32"/>
            <p:cNvSpPr txBox="1"/>
            <p:nvPr userDrawn="1"/>
          </p:nvSpPr>
          <p:spPr>
            <a:xfrm>
              <a:off x="45342597" y="28243983"/>
              <a:ext cx="8671189" cy="8880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solidFill>
                    <a:schemeClr val="tx2"/>
                  </a:solidFill>
                  <a:latin typeface="Trebuchet MS" pitchFamily="34" charset="0"/>
                </a:rPr>
                <a:t>Student</a:t>
              </a:r>
              <a:r>
                <a:rPr lang="en-US" sz="1000" baseline="0" dirty="0" smtClean="0">
                  <a:solidFill>
                    <a:schemeClr val="tx2"/>
                  </a:solidFill>
                  <a:latin typeface="Trebuchet MS" pitchFamily="34" charset="0"/>
                </a:rPr>
                <a:t> discounts are available on our </a:t>
              </a:r>
              <a:r>
                <a:rPr lang="en-US" sz="1000" baseline="0" dirty="0" err="1" smtClean="0">
                  <a:solidFill>
                    <a:schemeClr val="tx2"/>
                  </a:solidFill>
                  <a:latin typeface="Trebuchet MS" pitchFamily="34" charset="0"/>
                </a:rPr>
                <a:t>Facebook</a:t>
              </a:r>
              <a:r>
                <a:rPr lang="en-US" sz="1000" baseline="0" dirty="0" smtClean="0">
                  <a:solidFill>
                    <a:schemeClr val="tx2"/>
                  </a:solidFill>
                  <a:latin typeface="Trebuchet MS" pitchFamily="34" charset="0"/>
                </a:rPr>
                <a:t> page.</a:t>
              </a:r>
              <a:br>
                <a:rPr lang="en-US" sz="1000" baseline="0" dirty="0" smtClean="0">
                  <a:solidFill>
                    <a:schemeClr val="tx2"/>
                  </a:solidFill>
                  <a:latin typeface="Trebuchet MS" pitchFamily="34" charset="0"/>
                </a:rPr>
              </a:br>
              <a:r>
                <a:rPr lang="en-US" sz="1000" baseline="0" dirty="0" smtClean="0">
                  <a:solidFill>
                    <a:schemeClr val="tx2"/>
                  </a:solidFill>
                  <a:latin typeface="Trebuchet MS" pitchFamily="34" charset="0"/>
                </a:rPr>
                <a:t>Go to </a:t>
              </a:r>
              <a:r>
                <a:rPr lang="en-US" sz="1000" u="sng" baseline="0" dirty="0" smtClean="0">
                  <a:solidFill>
                    <a:schemeClr val="tx2"/>
                  </a:solidFill>
                  <a:latin typeface="Trebuchet MS" pitchFamily="34" charset="0"/>
                </a:rPr>
                <a:t>PosterPresentations.com</a:t>
              </a:r>
              <a:r>
                <a:rPr lang="en-US" sz="1000" baseline="0" dirty="0" smtClean="0">
                  <a:solidFill>
                    <a:schemeClr val="tx2"/>
                  </a:solidFill>
                  <a:latin typeface="Trebuchet MS" pitchFamily="34" charset="0"/>
                </a:rPr>
                <a:t> and click on the FB icon. </a:t>
              </a:r>
              <a:endParaRPr lang="en-US" sz="1000" dirty="0">
                <a:solidFill>
                  <a:schemeClr val="tx2"/>
                </a:solidFill>
                <a:latin typeface="Trebuchet MS" pitchFamily="34" charset="0"/>
              </a:endParaRPr>
            </a:p>
          </p:txBody>
        </p:sp>
      </p:grpSp>
      <p:cxnSp>
        <p:nvCxnSpPr>
          <p:cNvPr id="43" name="Straight Connector 42"/>
          <p:cNvCxnSpPr/>
          <p:nvPr/>
        </p:nvCxnSpPr>
        <p:spPr>
          <a:xfrm>
            <a:off x="9673592" y="11611133"/>
            <a:ext cx="4565817" cy="1282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-4626679" y="4634739"/>
            <a:ext cx="4553553" cy="1299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9676402" y="1895918"/>
            <a:ext cx="4563006" cy="625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33"/>
          <p:cNvSpPr>
            <a:spLocks noChangeArrowheads="1"/>
          </p:cNvSpPr>
          <p:nvPr/>
        </p:nvSpPr>
        <p:spPr bwMode="auto">
          <a:xfrm>
            <a:off x="201226" y="2042381"/>
            <a:ext cx="4532163" cy="10401300"/>
          </a:xfrm>
          <a:prstGeom prst="roundRect">
            <a:avLst>
              <a:gd name="adj" fmla="val 3215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0">
                <a:srgbClr val="CDD2DE"/>
              </a:gs>
              <a:gs pos="100000">
                <a:srgbClr val="F3F5FA"/>
              </a:gs>
            </a:gsLst>
            <a:lin ang="16200000" scaled="1"/>
            <a:tileRect/>
          </a:gradFill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lIns="27447" tIns="13723" rIns="27447" bIns="13723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21" name="Rectangle 33"/>
          <p:cNvSpPr>
            <a:spLocks noChangeArrowheads="1"/>
          </p:cNvSpPr>
          <p:nvPr/>
        </p:nvSpPr>
        <p:spPr bwMode="auto">
          <a:xfrm>
            <a:off x="4867814" y="2042381"/>
            <a:ext cx="4532163" cy="10401300"/>
          </a:xfrm>
          <a:prstGeom prst="roundRect">
            <a:avLst>
              <a:gd name="adj" fmla="val 3215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0">
                <a:srgbClr val="CDD2DE"/>
              </a:gs>
              <a:gs pos="100000">
                <a:srgbClr val="F3F5FA"/>
              </a:gs>
            </a:gsLst>
            <a:lin ang="16200000" scaled="1"/>
            <a:tileRect/>
          </a:gradFill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lIns="27447" tIns="13723" rIns="27447" bIns="13723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-4630848" y="7373410"/>
            <a:ext cx="4557720" cy="3022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447" tIns="13723" rIns="27447" bIns="13723" rtlCol="0" anchor="ctr"/>
          <a:lstStyle/>
          <a:p>
            <a:pPr algn="ctr"/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</p:sldLayoutIdLst>
  <p:timing>
    <p:tnLst>
      <p:par>
        <p:cTn id="1" dur="indefinite" restart="never" nodeType="tmRoot"/>
      </p:par>
    </p:tnLst>
  </p:timing>
  <p:txStyles>
    <p:titleStyle>
      <a:lvl1pPr algn="ctr" defTabSz="1317457" rtl="0" eaLnBrk="1" latinLnBrk="0" hangingPunct="1">
        <a:spcBef>
          <a:spcPct val="0"/>
        </a:spcBef>
        <a:buNone/>
        <a:defRPr sz="2600" kern="1200">
          <a:solidFill>
            <a:schemeClr val="bg1"/>
          </a:solidFill>
          <a:latin typeface="Trebuchet MS" pitchFamily="34" charset="0"/>
          <a:ea typeface="+mj-ea"/>
          <a:cs typeface="+mj-cs"/>
        </a:defRPr>
      </a:lvl1pPr>
    </p:titleStyle>
    <p:bodyStyle>
      <a:lvl1pPr marL="494046" indent="-494046" algn="l" defTabSz="1317457" rtl="0" eaLnBrk="1" latinLnBrk="0" hangingPunct="1">
        <a:spcBef>
          <a:spcPct val="20000"/>
        </a:spcBef>
        <a:buFont typeface="Arial" pitchFamily="34" charset="0"/>
        <a:buChar char="•"/>
        <a:defRPr sz="4600" kern="1200">
          <a:solidFill>
            <a:schemeClr val="tx1"/>
          </a:solidFill>
          <a:latin typeface="+mn-lt"/>
          <a:ea typeface="+mn-ea"/>
          <a:cs typeface="+mn-cs"/>
        </a:defRPr>
      </a:lvl1pPr>
      <a:lvl2pPr marL="1070434" indent="-411705" algn="l" defTabSz="1317457" rtl="0" eaLnBrk="1" latinLnBrk="0" hangingPunct="1">
        <a:spcBef>
          <a:spcPct val="20000"/>
        </a:spcBef>
        <a:buFont typeface="Arial" pitchFamily="34" charset="0"/>
        <a:buChar char="–"/>
        <a:defRPr sz="4100" kern="1200">
          <a:solidFill>
            <a:schemeClr val="tx1"/>
          </a:solidFill>
          <a:latin typeface="+mn-lt"/>
          <a:ea typeface="+mn-ea"/>
          <a:cs typeface="+mn-cs"/>
        </a:defRPr>
      </a:lvl2pPr>
      <a:lvl3pPr marL="1646822" indent="-329365" algn="l" defTabSz="1317457" rtl="0" eaLnBrk="1" latinLnBrk="0" hangingPunct="1">
        <a:spcBef>
          <a:spcPct val="20000"/>
        </a:spcBef>
        <a:buFont typeface="Arial" pitchFamily="34" charset="0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3pPr>
      <a:lvl4pPr marL="2305550" indent="-329365" algn="l" defTabSz="1317457" rtl="0" eaLnBrk="1" latinLnBrk="0" hangingPunct="1">
        <a:spcBef>
          <a:spcPct val="20000"/>
        </a:spcBef>
        <a:buFont typeface="Arial" pitchFamily="34" charset="0"/>
        <a:buChar char="–"/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64279" indent="-329365" algn="l" defTabSz="1317457" rtl="0" eaLnBrk="1" latinLnBrk="0" hangingPunct="1">
        <a:spcBef>
          <a:spcPct val="20000"/>
        </a:spcBef>
        <a:buFont typeface="Arial" pitchFamily="34" charset="0"/>
        <a:buChar char="»"/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623007" indent="-329365" algn="l" defTabSz="1317457" rtl="0" eaLnBrk="1" latinLnBrk="0" hangingPunct="1">
        <a:spcBef>
          <a:spcPct val="20000"/>
        </a:spcBef>
        <a:buFont typeface="Arial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281736" indent="-329365" algn="l" defTabSz="1317457" rtl="0" eaLnBrk="1" latinLnBrk="0" hangingPunct="1">
        <a:spcBef>
          <a:spcPct val="20000"/>
        </a:spcBef>
        <a:buFont typeface="Arial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4940464" indent="-329365" algn="l" defTabSz="1317457" rtl="0" eaLnBrk="1" latinLnBrk="0" hangingPunct="1">
        <a:spcBef>
          <a:spcPct val="20000"/>
        </a:spcBef>
        <a:buFont typeface="Arial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599192" indent="-329365" algn="l" defTabSz="1317457" rtl="0" eaLnBrk="1" latinLnBrk="0" hangingPunct="1">
        <a:spcBef>
          <a:spcPct val="20000"/>
        </a:spcBef>
        <a:buFont typeface="Arial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17457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58730" algn="l" defTabSz="1317457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317457" algn="l" defTabSz="1317457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976185" algn="l" defTabSz="1317457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634914" algn="l" defTabSz="1317457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293642" algn="l" defTabSz="1317457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952372" algn="l" defTabSz="1317457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611100" algn="l" defTabSz="1317457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269828" algn="l" defTabSz="1317457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chemeClr val="accent5">
                <a:lumMod val="50000"/>
              </a:schemeClr>
            </a:gs>
            <a:gs pos="50000">
              <a:schemeClr val="accent5">
                <a:lumMod val="60000"/>
                <a:lumOff val="40000"/>
              </a:schemeClr>
            </a:gs>
            <a:gs pos="100000">
              <a:schemeClr val="accent5">
                <a:lumMod val="20000"/>
                <a:lumOff val="8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6"/>
          <p:cNvSpPr>
            <a:spLocks noChangeArrowheads="1"/>
          </p:cNvSpPr>
          <p:nvPr/>
        </p:nvSpPr>
        <p:spPr bwMode="auto">
          <a:xfrm>
            <a:off x="0" y="0"/>
            <a:ext cx="9601200" cy="18669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27447" tIns="13723" rIns="27447" bIns="13723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8" name="Rectangle 33"/>
          <p:cNvSpPr>
            <a:spLocks noChangeArrowheads="1"/>
          </p:cNvSpPr>
          <p:nvPr/>
        </p:nvSpPr>
        <p:spPr bwMode="auto">
          <a:xfrm>
            <a:off x="200025" y="2044701"/>
            <a:ext cx="9200108" cy="10401300"/>
          </a:xfrm>
          <a:prstGeom prst="roundRect">
            <a:avLst>
              <a:gd name="adj" fmla="val 2277"/>
            </a:avLst>
          </a:prstGeom>
          <a:gradFill flip="none" rotWithShape="1">
            <a:gsLst>
              <a:gs pos="0">
                <a:srgbClr val="CDD2DE"/>
              </a:gs>
              <a:gs pos="0">
                <a:srgbClr val="CDD2DE"/>
              </a:gs>
              <a:gs pos="100000">
                <a:srgbClr val="F3F5FA"/>
              </a:gs>
            </a:gsLst>
            <a:lin ang="16200000" scaled="1"/>
            <a:tileRect/>
          </a:gradFill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lIns="27447" tIns="13723" rIns="27447" bIns="13723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0" y="1868754"/>
            <a:ext cx="9601200" cy="59267"/>
          </a:xfrm>
          <a:prstGeom prst="rect">
            <a:avLst/>
          </a:prstGeom>
          <a:solidFill>
            <a:schemeClr val="accent5">
              <a:lumMod val="50000"/>
            </a:schemeClr>
          </a:solidFill>
          <a:ln w="152400">
            <a:noFill/>
            <a:miter lim="800000"/>
            <a:headEnd/>
            <a:tailEnd/>
          </a:ln>
          <a:effectLst/>
        </p:spPr>
        <p:txBody>
          <a:bodyPr wrap="none" lIns="27447" tIns="13723" rIns="27447" bIns="13723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" name="Text Box 14"/>
          <p:cNvSpPr txBox="1">
            <a:spLocks noChangeArrowheads="1"/>
          </p:cNvSpPr>
          <p:nvPr/>
        </p:nvSpPr>
        <p:spPr bwMode="auto">
          <a:xfrm>
            <a:off x="454224" y="12545792"/>
            <a:ext cx="836266" cy="101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27395" tIns="13695" rIns="27395" bIns="13695">
            <a:spAutoFit/>
          </a:bodyPr>
          <a:lstStyle/>
          <a:p>
            <a:pPr eaLnBrk="0" hangingPunct="0">
              <a:lnSpc>
                <a:spcPct val="65000"/>
              </a:lnSpc>
              <a:spcBef>
                <a:spcPct val="50000"/>
              </a:spcBef>
              <a:defRPr/>
            </a:pPr>
            <a:r>
              <a:rPr lang="en-US" sz="200" b="1" dirty="0" smtClean="0">
                <a:solidFill>
                  <a:schemeClr val="bg1">
                    <a:lumMod val="75000"/>
                  </a:schemeClr>
                </a:solidFill>
                <a:latin typeface="Arial" charset="0"/>
              </a:rPr>
              <a:t>RESEARCH POSTER PRESENTATION </a:t>
            </a:r>
            <a:r>
              <a:rPr lang="en-US" sz="200" b="1" dirty="0">
                <a:solidFill>
                  <a:schemeClr val="bg1">
                    <a:lumMod val="75000"/>
                  </a:schemeClr>
                </a:solidFill>
                <a:latin typeface="Arial" charset="0"/>
              </a:rPr>
              <a:t>DESIGN © </a:t>
            </a:r>
            <a:r>
              <a:rPr lang="en-US" sz="200" b="1" dirty="0" smtClean="0">
                <a:solidFill>
                  <a:schemeClr val="bg1">
                    <a:lumMod val="75000"/>
                  </a:schemeClr>
                </a:solidFill>
                <a:latin typeface="Arial" charset="0"/>
              </a:rPr>
              <a:t>2012</a:t>
            </a:r>
            <a:endParaRPr lang="en-US" sz="200" b="1" dirty="0">
              <a:solidFill>
                <a:schemeClr val="bg1">
                  <a:lumMod val="75000"/>
                </a:schemeClr>
              </a:solidFill>
              <a:latin typeface="Arial" charset="0"/>
            </a:endParaRPr>
          </a:p>
          <a:p>
            <a:pPr eaLnBrk="0" hangingPunct="0">
              <a:lnSpc>
                <a:spcPct val="65000"/>
              </a:lnSpc>
              <a:spcBef>
                <a:spcPct val="50000"/>
              </a:spcBef>
              <a:defRPr/>
            </a:pPr>
            <a:r>
              <a:rPr lang="en-US" sz="300" b="1" dirty="0">
                <a:solidFill>
                  <a:schemeClr val="bg1">
                    <a:lumMod val="75000"/>
                  </a:schemeClr>
                </a:solidFill>
                <a:latin typeface="Arial" charset="0"/>
              </a:rPr>
              <a:t>www.PosterPresentations.com</a:t>
            </a:r>
          </a:p>
        </p:txBody>
      </p:sp>
      <p:sp>
        <p:nvSpPr>
          <p:cNvPr id="22" name="Rectangle 21"/>
          <p:cNvSpPr/>
          <p:nvPr/>
        </p:nvSpPr>
        <p:spPr>
          <a:xfrm>
            <a:off x="-4606616" y="-7619"/>
            <a:ext cx="4529634" cy="12801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894" tIns="109788" rIns="54894" bIns="54894" rtlCol="0" anchor="t" anchorCtr="0"/>
          <a:lstStyle/>
          <a:p>
            <a:pPr algn="ctr"/>
            <a:r>
              <a:rPr lang="en-US" sz="1800" b="1" dirty="0" smtClean="0">
                <a:solidFill>
                  <a:schemeClr val="bg1"/>
                </a:solidFill>
                <a:latin typeface="Trebuchet MS" pitchFamily="34" charset="0"/>
              </a:rPr>
              <a:t>QUICK DESIGN</a:t>
            </a:r>
            <a:r>
              <a:rPr lang="en-US" sz="1800" b="1" baseline="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1800" b="1" dirty="0" smtClean="0">
                <a:solidFill>
                  <a:schemeClr val="bg1"/>
                </a:solidFill>
                <a:latin typeface="Trebuchet MS" pitchFamily="34" charset="0"/>
              </a:rPr>
              <a:t>GUIDE</a:t>
            </a:r>
          </a:p>
          <a:p>
            <a:pPr algn="ctr"/>
            <a:r>
              <a:rPr lang="en-US" sz="1600" b="1" dirty="0" smtClean="0">
                <a:solidFill>
                  <a:srgbClr val="FFFF00"/>
                </a:solidFill>
                <a:latin typeface="Trebuchet MS" pitchFamily="34" charset="0"/>
              </a:rPr>
              <a:t>(--THIS SECTION DOES NOT PRINT--)</a:t>
            </a:r>
          </a:p>
          <a:p>
            <a:pPr algn="ctr"/>
            <a:endParaRPr lang="en-US" sz="1300" b="1" dirty="0" smtClean="0">
              <a:latin typeface="Trebuchet MS" pitchFamily="34" charset="0"/>
            </a:endParaRPr>
          </a:p>
          <a:p>
            <a:pPr defTabSz="1317553"/>
            <a:r>
              <a:rPr lang="en-US" sz="1300" dirty="0" smtClean="0">
                <a:latin typeface="Trebuchet MS" pitchFamily="34" charset="0"/>
              </a:rPr>
              <a:t>This PowerPoint</a:t>
            </a:r>
            <a:r>
              <a:rPr lang="en-US" sz="1300" baseline="0" dirty="0" smtClean="0">
                <a:latin typeface="Trebuchet MS" pitchFamily="34" charset="0"/>
              </a:rPr>
              <a:t> </a:t>
            </a:r>
            <a:r>
              <a:rPr lang="en-US" sz="1300" dirty="0" smtClean="0">
                <a:latin typeface="Trebuchet MS" pitchFamily="34" charset="0"/>
              </a:rPr>
              <a:t>2007 template produces</a:t>
            </a:r>
            <a:r>
              <a:rPr lang="en-US" sz="1300" baseline="0" dirty="0" smtClean="0">
                <a:latin typeface="Trebuchet MS" pitchFamily="34" charset="0"/>
              </a:rPr>
              <a:t> </a:t>
            </a:r>
            <a:r>
              <a:rPr lang="en-US" sz="1300" dirty="0" smtClean="0">
                <a:latin typeface="Trebuchet MS" pitchFamily="34" charset="0"/>
              </a:rPr>
              <a:t>an A3 size professional  poster. It</a:t>
            </a:r>
            <a:r>
              <a:rPr lang="en-US" sz="1300" baseline="0" dirty="0" smtClean="0">
                <a:latin typeface="Trebuchet MS" pitchFamily="34" charset="0"/>
              </a:rPr>
              <a:t> </a:t>
            </a:r>
            <a:r>
              <a:rPr lang="en-US" sz="1300" dirty="0" smtClean="0">
                <a:latin typeface="Trebuchet MS" pitchFamily="34" charset="0"/>
              </a:rPr>
              <a:t>will save you valuable time placing titles, subtitles,</a:t>
            </a:r>
            <a:r>
              <a:rPr lang="en-US" sz="1300" baseline="0" dirty="0" smtClean="0">
                <a:latin typeface="Trebuchet MS" pitchFamily="34" charset="0"/>
              </a:rPr>
              <a:t> text, and graphics</a:t>
            </a:r>
            <a:r>
              <a:rPr lang="en-US" sz="1300" dirty="0" smtClean="0">
                <a:latin typeface="Trebuchet MS" pitchFamily="34" charset="0"/>
              </a:rPr>
              <a:t>. </a:t>
            </a:r>
          </a:p>
          <a:p>
            <a:pPr defTabSz="1317553"/>
            <a:endParaRPr lang="en-US" sz="1300" dirty="0" smtClean="0">
              <a:latin typeface="Trebuchet MS" pitchFamily="34" charset="0"/>
            </a:endParaRPr>
          </a:p>
          <a:p>
            <a:pPr defTabSz="1317553"/>
            <a:r>
              <a:rPr lang="en-US" sz="1300" dirty="0" smtClean="0">
                <a:latin typeface="Trebuchet MS" pitchFamily="34" charset="0"/>
              </a:rPr>
              <a:t>Use it to create your presentation. Then send</a:t>
            </a:r>
            <a:r>
              <a:rPr lang="en-US" sz="1300" baseline="0" dirty="0" smtClean="0">
                <a:latin typeface="Trebuchet MS" pitchFamily="34" charset="0"/>
              </a:rPr>
              <a:t> it </a:t>
            </a:r>
            <a:r>
              <a:rPr lang="en-US" sz="1300" dirty="0" smtClean="0">
                <a:latin typeface="Trebuchet MS" pitchFamily="34" charset="0"/>
              </a:rPr>
              <a:t>to </a:t>
            </a:r>
            <a:r>
              <a:rPr lang="en-US" sz="1300" b="1" dirty="0" smtClean="0">
                <a:latin typeface="Trebuchet MS" pitchFamily="34" charset="0"/>
              </a:rPr>
              <a:t>PosterPresentations.com</a:t>
            </a:r>
            <a:r>
              <a:rPr lang="en-US" sz="1300" dirty="0" smtClean="0">
                <a:latin typeface="Trebuchet MS" pitchFamily="34" charset="0"/>
              </a:rPr>
              <a:t> for premium quality, same day affordable printing.</a:t>
            </a:r>
            <a:br>
              <a:rPr lang="en-US" sz="1300" dirty="0" smtClean="0">
                <a:latin typeface="Trebuchet MS" pitchFamily="34" charset="0"/>
              </a:rPr>
            </a:br>
            <a:endParaRPr lang="en-US" sz="1300" dirty="0" smtClean="0">
              <a:latin typeface="Trebuchet MS" pitchFamily="34" charset="0"/>
            </a:endParaRPr>
          </a:p>
          <a:p>
            <a:pPr defTabSz="1317553"/>
            <a:r>
              <a:rPr lang="en-US" sz="1300" dirty="0" smtClean="0">
                <a:latin typeface="Trebuchet MS" pitchFamily="34" charset="0"/>
              </a:rPr>
              <a:t>We provide a series of </a:t>
            </a:r>
            <a:r>
              <a:rPr lang="en-US" sz="1300" b="1" dirty="0" smtClean="0">
                <a:latin typeface="Trebuchet MS" pitchFamily="34" charset="0"/>
              </a:rPr>
              <a:t>online tutorials</a:t>
            </a:r>
            <a:r>
              <a:rPr lang="en-US" sz="1300" dirty="0" smtClean="0">
                <a:latin typeface="Trebuchet MS" pitchFamily="34" charset="0"/>
              </a:rPr>
              <a:t> that will guide you through the poster design process and answer your poster production questions. </a:t>
            </a:r>
          </a:p>
          <a:p>
            <a:pPr defTabSz="1317553"/>
            <a:endParaRPr lang="en-US" sz="1300" dirty="0" smtClean="0">
              <a:latin typeface="Trebuchet MS" pitchFamily="34" charset="0"/>
            </a:endParaRPr>
          </a:p>
          <a:p>
            <a:pPr defTabSz="1317553"/>
            <a:r>
              <a:rPr lang="en-US" sz="1300" dirty="0" smtClean="0">
                <a:latin typeface="Trebuchet MS" pitchFamily="34" charset="0"/>
              </a:rPr>
              <a:t>View our online</a:t>
            </a:r>
            <a:r>
              <a:rPr lang="en-US" sz="1300" baseline="0" dirty="0" smtClean="0">
                <a:latin typeface="Trebuchet MS" pitchFamily="34" charset="0"/>
              </a:rPr>
              <a:t> tutorials at:</a:t>
            </a:r>
            <a:r>
              <a:rPr lang="en-US" sz="1300" dirty="0" smtClean="0">
                <a:latin typeface="Trebuchet MS" pitchFamily="34" charset="0"/>
              </a:rPr>
              <a:t/>
            </a:r>
            <a:br>
              <a:rPr lang="en-US" sz="1300" dirty="0" smtClean="0">
                <a:latin typeface="Trebuchet MS" pitchFamily="34" charset="0"/>
              </a:rPr>
            </a:br>
            <a:r>
              <a:rPr lang="en-US" sz="1300" dirty="0" smtClean="0">
                <a:solidFill>
                  <a:srgbClr val="FFFF00"/>
                </a:solidFill>
                <a:latin typeface="Trebuchet MS" pitchFamily="34" charset="0"/>
              </a:rPr>
              <a:t> http://bit.ly/Poster_creation_help </a:t>
            </a:r>
            <a:r>
              <a:rPr lang="en-US" sz="1300" dirty="0" smtClean="0">
                <a:latin typeface="Trebuchet MS" pitchFamily="34" charset="0"/>
              </a:rPr>
              <a:t/>
            </a:r>
            <a:br>
              <a:rPr lang="en-US" sz="1300" dirty="0" smtClean="0">
                <a:latin typeface="Trebuchet MS" pitchFamily="34" charset="0"/>
              </a:rPr>
            </a:br>
            <a:r>
              <a:rPr lang="en-US" sz="1300" dirty="0" smtClean="0">
                <a:latin typeface="Trebuchet MS" pitchFamily="34" charset="0"/>
              </a:rPr>
              <a:t>(copy</a:t>
            </a:r>
            <a:r>
              <a:rPr lang="en-US" sz="1300" baseline="0" dirty="0" smtClean="0">
                <a:latin typeface="Trebuchet MS" pitchFamily="34" charset="0"/>
              </a:rPr>
              <a:t> and paste the link into your web browser).</a:t>
            </a:r>
          </a:p>
          <a:p>
            <a:pPr defTabSz="1317553"/>
            <a:endParaRPr lang="en-US" sz="1300" dirty="0" smtClean="0">
              <a:latin typeface="Trebuchet MS" pitchFamily="34" charset="0"/>
            </a:endParaRPr>
          </a:p>
          <a:p>
            <a:pPr defTabSz="1317553"/>
            <a:r>
              <a:rPr lang="en-US" sz="1300" dirty="0" smtClean="0">
                <a:latin typeface="Trebuchet MS" pitchFamily="34" charset="0"/>
              </a:rPr>
              <a:t>For assistance and to order your printed poster</a:t>
            </a:r>
            <a:r>
              <a:rPr lang="en-US" sz="1300" dirty="0" smtClean="0">
                <a:solidFill>
                  <a:schemeClr val="bg1"/>
                </a:solidFill>
                <a:latin typeface="Trebuchet MS" pitchFamily="34" charset="0"/>
              </a:rPr>
              <a:t> call </a:t>
            </a:r>
            <a:r>
              <a:rPr lang="en-US" sz="1300" b="1" dirty="0" smtClean="0">
                <a:solidFill>
                  <a:srgbClr val="FFFF00"/>
                </a:solidFill>
                <a:latin typeface="Trebuchet MS" pitchFamily="34" charset="0"/>
              </a:rPr>
              <a:t>PosterPresentations.com</a:t>
            </a:r>
            <a:r>
              <a:rPr lang="en-US" sz="1300" dirty="0" smtClean="0">
                <a:solidFill>
                  <a:srgbClr val="FFFF00"/>
                </a:solidFill>
                <a:latin typeface="Trebuchet MS" pitchFamily="34" charset="0"/>
              </a:rPr>
              <a:t> </a:t>
            </a:r>
            <a:r>
              <a:rPr lang="en-US" sz="1300" dirty="0" smtClean="0">
                <a:latin typeface="Trebuchet MS" pitchFamily="34" charset="0"/>
              </a:rPr>
              <a:t>at </a:t>
            </a:r>
            <a:r>
              <a:rPr lang="en-US" sz="1600" b="1" dirty="0" smtClean="0">
                <a:solidFill>
                  <a:srgbClr val="FFFF00"/>
                </a:solidFill>
                <a:latin typeface="Trebuchet MS" pitchFamily="34" charset="0"/>
              </a:rPr>
              <a:t>1.866.649.3004</a:t>
            </a:r>
          </a:p>
          <a:p>
            <a:pPr defTabSz="1317553"/>
            <a:endParaRPr lang="en-US" sz="1600" b="1" dirty="0" smtClean="0">
              <a:solidFill>
                <a:srgbClr val="FFFF00"/>
              </a:solidFill>
              <a:latin typeface="Trebuchet MS" pitchFamily="34" charset="0"/>
            </a:endParaRPr>
          </a:p>
          <a:p>
            <a:pPr algn="ctr"/>
            <a:r>
              <a:rPr lang="en-US" sz="1800" b="1" dirty="0" smtClean="0">
                <a:solidFill>
                  <a:schemeClr val="bg1"/>
                </a:solidFill>
                <a:latin typeface="Trebuchet MS" pitchFamily="34" charset="0"/>
              </a:rPr>
              <a:t>Object Placeholders</a:t>
            </a:r>
          </a:p>
          <a:p>
            <a:pPr algn="ctr"/>
            <a:endParaRPr lang="en-US" sz="300" b="1" dirty="0" smtClean="0">
              <a:solidFill>
                <a:schemeClr val="bg1"/>
              </a:solidFill>
              <a:latin typeface="Trebuchet MS" pitchFamily="34" charset="0"/>
            </a:endParaRPr>
          </a:p>
          <a:p>
            <a:pPr defTabSz="1317553"/>
            <a:r>
              <a:rPr lang="en-US" sz="1300" dirty="0" smtClean="0">
                <a:latin typeface="Trebuchet MS" pitchFamily="34" charset="0"/>
              </a:rPr>
              <a:t>Use the placeholders provided below to add new elements to your poster:</a:t>
            </a:r>
            <a:r>
              <a:rPr lang="en-US" sz="1300" baseline="0" dirty="0" smtClean="0">
                <a:latin typeface="Trebuchet MS" pitchFamily="34" charset="0"/>
              </a:rPr>
              <a:t> </a:t>
            </a:r>
            <a:r>
              <a:rPr lang="en-US" sz="1300" dirty="0" smtClean="0">
                <a:latin typeface="Trebuchet MS" pitchFamily="34" charset="0"/>
              </a:rPr>
              <a:t>Drag a placeholder onto the</a:t>
            </a:r>
            <a:r>
              <a:rPr lang="en-US" sz="1300" baseline="0" dirty="0" smtClean="0">
                <a:latin typeface="Trebuchet MS" pitchFamily="34" charset="0"/>
              </a:rPr>
              <a:t> poster area,</a:t>
            </a:r>
            <a:r>
              <a:rPr lang="en-US" sz="1300" dirty="0" smtClean="0">
                <a:latin typeface="Trebuchet MS" pitchFamily="34" charset="0"/>
              </a:rPr>
              <a:t> size it, and click it to edit.</a:t>
            </a:r>
          </a:p>
          <a:p>
            <a:pPr defTabSz="1317553"/>
            <a:endParaRPr lang="en-US" sz="1300" dirty="0" smtClean="0">
              <a:latin typeface="Trebuchet MS" pitchFamily="34" charset="0"/>
            </a:endParaRPr>
          </a:p>
          <a:p>
            <a:pPr defTabSz="1317553"/>
            <a:r>
              <a:rPr lang="en-US" sz="1300" b="1" dirty="0" smtClean="0">
                <a:solidFill>
                  <a:srgbClr val="FFFF00"/>
                </a:solidFill>
                <a:latin typeface="Trebuchet MS" pitchFamily="34" charset="0"/>
              </a:rPr>
              <a:t>Section Header placeholder</a:t>
            </a:r>
          </a:p>
          <a:p>
            <a:pPr defTabSz="1317553"/>
            <a:r>
              <a:rPr lang="en-US" sz="1300" dirty="0" smtClean="0">
                <a:latin typeface="Trebuchet MS" pitchFamily="34" charset="0"/>
              </a:rPr>
              <a:t>Move</a:t>
            </a:r>
            <a:r>
              <a:rPr lang="en-US" sz="1300" baseline="0" dirty="0" smtClean="0">
                <a:latin typeface="Trebuchet MS" pitchFamily="34" charset="0"/>
              </a:rPr>
              <a:t> this preformatted section header placeholder to the poster area to add another section header. Use section headers to separate topics or concepts within your presentation. </a:t>
            </a:r>
            <a:endParaRPr lang="el-GR" sz="1300" baseline="0" dirty="0" smtClean="0">
              <a:latin typeface="Trebuchet MS" pitchFamily="34" charset="0"/>
            </a:endParaRPr>
          </a:p>
          <a:p>
            <a:pPr defTabSz="1317553"/>
            <a:endParaRPr lang="el-GR" sz="1300" baseline="0" dirty="0" smtClean="0">
              <a:latin typeface="Trebuchet MS" pitchFamily="34" charset="0"/>
            </a:endParaRPr>
          </a:p>
          <a:p>
            <a:pPr defTabSz="1317553"/>
            <a:endParaRPr lang="en-US" sz="1300" baseline="0" dirty="0" smtClean="0">
              <a:latin typeface="Trebuchet MS" pitchFamily="34" charset="0"/>
            </a:endParaRPr>
          </a:p>
          <a:p>
            <a:pPr defTabSz="1317553"/>
            <a:endParaRPr lang="en-US" sz="1300" baseline="0" dirty="0" smtClean="0">
              <a:latin typeface="Trebuchet MS" pitchFamily="34" charset="0"/>
            </a:endParaRPr>
          </a:p>
          <a:p>
            <a:pPr defTabSz="1317553"/>
            <a:endParaRPr lang="en-US" sz="1300" dirty="0" smtClean="0">
              <a:latin typeface="Trebuchet MS" pitchFamily="34" charset="0"/>
            </a:endParaRPr>
          </a:p>
          <a:p>
            <a:pPr defTabSz="1317553"/>
            <a:endParaRPr lang="en-US" sz="1300" b="1" dirty="0" smtClean="0">
              <a:solidFill>
                <a:srgbClr val="FFFF00"/>
              </a:solidFill>
              <a:latin typeface="Trebuchet MS" pitchFamily="34" charset="0"/>
            </a:endParaRPr>
          </a:p>
          <a:p>
            <a:pPr defTabSz="1317553"/>
            <a:r>
              <a:rPr lang="en-US" sz="1300" b="1" dirty="0" smtClean="0">
                <a:solidFill>
                  <a:srgbClr val="FFFF00"/>
                </a:solidFill>
                <a:latin typeface="Trebuchet MS" pitchFamily="34" charset="0"/>
              </a:rPr>
              <a:t>Text placeholder</a:t>
            </a:r>
          </a:p>
          <a:p>
            <a:pPr defTabSz="1317553"/>
            <a:r>
              <a:rPr lang="en-US" sz="1300" baseline="0" dirty="0" smtClean="0">
                <a:latin typeface="Trebuchet MS" pitchFamily="34" charset="0"/>
              </a:rPr>
              <a:t>Move this preformatted text placeholder to the poster to add a new body of text.</a:t>
            </a:r>
            <a:endParaRPr lang="el-GR" sz="1300" baseline="0" dirty="0" smtClean="0">
              <a:latin typeface="Trebuchet MS" pitchFamily="34" charset="0"/>
            </a:endParaRPr>
          </a:p>
          <a:p>
            <a:pPr defTabSz="1317553"/>
            <a:endParaRPr lang="el-GR" sz="1300" baseline="0" dirty="0" smtClean="0">
              <a:latin typeface="Trebuchet MS" pitchFamily="34" charset="0"/>
            </a:endParaRPr>
          </a:p>
          <a:p>
            <a:pPr defTabSz="1317553"/>
            <a:endParaRPr lang="en-US" sz="1300" baseline="0" dirty="0" smtClean="0">
              <a:latin typeface="Trebuchet MS" pitchFamily="34" charset="0"/>
            </a:endParaRPr>
          </a:p>
          <a:p>
            <a:pPr defTabSz="1317553"/>
            <a:endParaRPr lang="en-US" sz="1300" baseline="0" dirty="0" smtClean="0">
              <a:latin typeface="Trebuchet MS" pitchFamily="34" charset="0"/>
            </a:endParaRPr>
          </a:p>
          <a:p>
            <a:pPr defTabSz="1317553"/>
            <a:endParaRPr lang="en-US" sz="1300" baseline="0" dirty="0" smtClean="0">
              <a:latin typeface="Trebuchet MS" pitchFamily="34" charset="0"/>
            </a:endParaRPr>
          </a:p>
          <a:p>
            <a:pPr defTabSz="1317553"/>
            <a:endParaRPr lang="en-US" sz="1300" baseline="0" dirty="0" smtClean="0">
              <a:latin typeface="Trebuchet MS" pitchFamily="34" charset="0"/>
            </a:endParaRPr>
          </a:p>
          <a:p>
            <a:pPr defTabSz="1317553"/>
            <a:endParaRPr lang="en-US" sz="1300" b="1" baseline="0" dirty="0" smtClean="0">
              <a:solidFill>
                <a:srgbClr val="FFFF00"/>
              </a:solidFill>
              <a:latin typeface="Trebuchet MS" pitchFamily="34" charset="0"/>
            </a:endParaRPr>
          </a:p>
          <a:p>
            <a:pPr defTabSz="1317553"/>
            <a:r>
              <a:rPr lang="en-US" sz="1300" b="1" baseline="0" dirty="0" smtClean="0">
                <a:solidFill>
                  <a:srgbClr val="FFFF00"/>
                </a:solidFill>
                <a:latin typeface="Trebuchet MS" pitchFamily="34" charset="0"/>
              </a:rPr>
              <a:t>Picture placeholder</a:t>
            </a:r>
          </a:p>
          <a:p>
            <a:pPr defTabSz="1317553"/>
            <a:r>
              <a:rPr lang="en-US" sz="1300" baseline="0" dirty="0" smtClean="0">
                <a:latin typeface="Trebuchet MS" pitchFamily="34" charset="0"/>
              </a:rPr>
              <a:t>Move this graphic placeholder onto your poster, size it first, and then click it to add a picture to the poster.</a:t>
            </a:r>
          </a:p>
          <a:p>
            <a:pPr defTabSz="1317553"/>
            <a:endParaRPr lang="en-US" sz="1100" baseline="0" dirty="0" smtClean="0">
              <a:latin typeface="Trebuchet MS" pitchFamily="34" charset="0"/>
            </a:endParaRPr>
          </a:p>
          <a:p>
            <a:pPr defTabSz="1317553"/>
            <a:endParaRPr lang="en-US" sz="1100" baseline="0" dirty="0" smtClean="0">
              <a:latin typeface="Trebuchet MS" pitchFamily="34" charset="0"/>
            </a:endParaRPr>
          </a:p>
          <a:p>
            <a:pPr defTabSz="1317553"/>
            <a:endParaRPr lang="en-US" sz="1100" baseline="0" dirty="0" smtClean="0">
              <a:latin typeface="Trebuchet MS" pitchFamily="34" charset="0"/>
            </a:endParaRPr>
          </a:p>
          <a:p>
            <a:pPr algn="ctr"/>
            <a:endParaRPr lang="en-US" sz="1400" b="1" dirty="0" smtClean="0">
              <a:solidFill>
                <a:schemeClr val="bg1"/>
              </a:solidFill>
              <a:latin typeface="Trebuchet MS" pitchFamily="34" charset="0"/>
            </a:endParaRPr>
          </a:p>
          <a:p>
            <a:pPr algn="ctr"/>
            <a:endParaRPr lang="en-US" sz="1400" b="1" dirty="0" smtClean="0">
              <a:solidFill>
                <a:schemeClr val="bg1"/>
              </a:solidFill>
              <a:latin typeface="Trebuchet MS" pitchFamily="34" charset="0"/>
            </a:endParaRPr>
          </a:p>
          <a:p>
            <a:pPr algn="ctr"/>
            <a:endParaRPr lang="en-US" sz="1400" b="1" dirty="0" smtClean="0">
              <a:solidFill>
                <a:schemeClr val="bg1"/>
              </a:solidFill>
              <a:latin typeface="Trebuchet MS" pitchFamily="34" charset="0"/>
            </a:endParaRPr>
          </a:p>
          <a:p>
            <a:pPr algn="ctr"/>
            <a:endParaRPr lang="en-US" sz="1400" b="1" dirty="0" smtClean="0">
              <a:solidFill>
                <a:schemeClr val="bg1"/>
              </a:solidFill>
              <a:latin typeface="Trebuchet MS" pitchFamily="34" charset="0"/>
            </a:endParaRPr>
          </a:p>
          <a:p>
            <a:pPr defTabSz="1317553"/>
            <a:endParaRPr lang="en-US" sz="1100" dirty="0" smtClean="0">
              <a:latin typeface="Trebuchet MS" pitchFamily="34" charset="0"/>
            </a:endParaRPr>
          </a:p>
          <a:p>
            <a:pPr algn="ctr"/>
            <a:endParaRPr lang="en-US" sz="1100" b="1" dirty="0" smtClean="0">
              <a:solidFill>
                <a:schemeClr val="bg1"/>
              </a:solidFill>
              <a:latin typeface="Trebuchet MS" pitchFamily="34" charset="0"/>
            </a:endParaRPr>
          </a:p>
          <a:p>
            <a:pPr defTabSz="1317553"/>
            <a:endParaRPr lang="en-US" sz="1100" b="1" dirty="0" smtClean="0">
              <a:solidFill>
                <a:srgbClr val="FFFF00"/>
              </a:solidFill>
              <a:latin typeface="Trebuchet MS" pitchFamily="34" charset="0"/>
            </a:endParaRPr>
          </a:p>
          <a:p>
            <a:pPr algn="ctr"/>
            <a:endParaRPr lang="en-US" sz="1400" b="1" dirty="0">
              <a:latin typeface="Trebuchet MS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-4606616" y="9082662"/>
            <a:ext cx="4529634" cy="3022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447" tIns="13723" rIns="27447" bIns="13723" rtlCol="0" anchor="ctr"/>
          <a:lstStyle/>
          <a:p>
            <a:pPr algn="ctr"/>
            <a:endParaRPr lang="en-US" dirty="0"/>
          </a:p>
        </p:txBody>
      </p:sp>
      <p:cxnSp>
        <p:nvCxnSpPr>
          <p:cNvPr id="45" name="Straight Connector 44"/>
          <p:cNvCxnSpPr/>
          <p:nvPr/>
        </p:nvCxnSpPr>
        <p:spPr>
          <a:xfrm>
            <a:off x="-4617278" y="4594158"/>
            <a:ext cx="4553553" cy="1299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tangle 47"/>
          <p:cNvSpPr/>
          <p:nvPr/>
        </p:nvSpPr>
        <p:spPr>
          <a:xfrm>
            <a:off x="-3448693" y="8630382"/>
            <a:ext cx="2198539" cy="3022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447" tIns="13723" rIns="27447" bIns="13723" rtlCol="0" anchor="ctr"/>
          <a:lstStyle/>
          <a:p>
            <a:pPr algn="ctr"/>
            <a:endParaRPr lang="en-US" dirty="0"/>
          </a:p>
        </p:txBody>
      </p:sp>
      <p:grpSp>
        <p:nvGrpSpPr>
          <p:cNvPr id="20" name="Group 19"/>
          <p:cNvGrpSpPr/>
          <p:nvPr/>
        </p:nvGrpSpPr>
        <p:grpSpPr>
          <a:xfrm>
            <a:off x="-4478572" y="12183386"/>
            <a:ext cx="4266047" cy="491361"/>
            <a:chOff x="44242388" y="28054064"/>
            <a:chExt cx="9771398" cy="1090621"/>
          </a:xfrm>
        </p:grpSpPr>
        <p:sp>
          <p:nvSpPr>
            <p:cNvPr id="27" name="Rounded Rectangle 26"/>
            <p:cNvSpPr/>
            <p:nvPr userDrawn="1"/>
          </p:nvSpPr>
          <p:spPr>
            <a:xfrm>
              <a:off x="44242388" y="28054064"/>
              <a:ext cx="9771397" cy="1090621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8" name="Picture 7" descr="http://t2.gstatic.com/images?q=tbn:ANd9GcR4APHC6TT9w54M2zn_pvCiBxUNcspYPoVxirLRphBoJabfSvu7zw">
              <a:hlinkClick r:id="rId3"/>
            </p:cNvPr>
            <p:cNvPicPr>
              <a:picLocks noChangeAspect="1" noChangeArrowheads="1"/>
            </p:cNvPicPr>
            <p:nvPr userDrawn="1"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4368327" y="28152425"/>
              <a:ext cx="914400" cy="914400"/>
            </a:xfrm>
            <a:prstGeom prst="rect">
              <a:avLst/>
            </a:prstGeom>
            <a:noFill/>
          </p:spPr>
        </p:pic>
        <p:sp>
          <p:nvSpPr>
            <p:cNvPr id="29" name="TextBox 28"/>
            <p:cNvSpPr txBox="1"/>
            <p:nvPr userDrawn="1"/>
          </p:nvSpPr>
          <p:spPr>
            <a:xfrm>
              <a:off x="45342597" y="28243983"/>
              <a:ext cx="8671189" cy="8880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solidFill>
                    <a:schemeClr val="tx2"/>
                  </a:solidFill>
                  <a:latin typeface="Trebuchet MS" pitchFamily="34" charset="0"/>
                </a:rPr>
                <a:t>Student</a:t>
              </a:r>
              <a:r>
                <a:rPr lang="en-US" sz="1000" baseline="0" dirty="0" smtClean="0">
                  <a:solidFill>
                    <a:schemeClr val="tx2"/>
                  </a:solidFill>
                  <a:latin typeface="Trebuchet MS" pitchFamily="34" charset="0"/>
                </a:rPr>
                <a:t> discounts are available on our </a:t>
              </a:r>
              <a:r>
                <a:rPr lang="en-US" sz="1000" baseline="0" dirty="0" err="1" smtClean="0">
                  <a:solidFill>
                    <a:schemeClr val="tx2"/>
                  </a:solidFill>
                  <a:latin typeface="Trebuchet MS" pitchFamily="34" charset="0"/>
                </a:rPr>
                <a:t>Facebook</a:t>
              </a:r>
              <a:r>
                <a:rPr lang="en-US" sz="1000" baseline="0" dirty="0" smtClean="0">
                  <a:solidFill>
                    <a:schemeClr val="tx2"/>
                  </a:solidFill>
                  <a:latin typeface="Trebuchet MS" pitchFamily="34" charset="0"/>
                </a:rPr>
                <a:t> page.</a:t>
              </a:r>
              <a:br>
                <a:rPr lang="en-US" sz="1000" baseline="0" dirty="0" smtClean="0">
                  <a:solidFill>
                    <a:schemeClr val="tx2"/>
                  </a:solidFill>
                  <a:latin typeface="Trebuchet MS" pitchFamily="34" charset="0"/>
                </a:rPr>
              </a:br>
              <a:r>
                <a:rPr lang="en-US" sz="1000" baseline="0" dirty="0" smtClean="0">
                  <a:solidFill>
                    <a:schemeClr val="tx2"/>
                  </a:solidFill>
                  <a:latin typeface="Trebuchet MS" pitchFamily="34" charset="0"/>
                </a:rPr>
                <a:t>Go to </a:t>
              </a:r>
              <a:r>
                <a:rPr lang="en-US" sz="1000" u="sng" baseline="0" dirty="0" smtClean="0">
                  <a:solidFill>
                    <a:schemeClr val="tx2"/>
                  </a:solidFill>
                  <a:latin typeface="Trebuchet MS" pitchFamily="34" charset="0"/>
                </a:rPr>
                <a:t>PosterPresentations.com</a:t>
              </a:r>
              <a:r>
                <a:rPr lang="en-US" sz="1000" baseline="0" dirty="0" smtClean="0">
                  <a:solidFill>
                    <a:schemeClr val="tx2"/>
                  </a:solidFill>
                  <a:latin typeface="Trebuchet MS" pitchFamily="34" charset="0"/>
                </a:rPr>
                <a:t> and click on the FB icon. </a:t>
              </a:r>
              <a:endParaRPr lang="en-US" sz="1000" dirty="0">
                <a:solidFill>
                  <a:schemeClr val="tx2"/>
                </a:solidFill>
                <a:latin typeface="Trebuchet MS" pitchFamily="34" charset="0"/>
              </a:endParaRPr>
            </a:p>
          </p:txBody>
        </p:sp>
      </p:grpSp>
      <p:sp>
        <p:nvSpPr>
          <p:cNvPr id="30" name="Rectangle 29"/>
          <p:cNvSpPr/>
          <p:nvPr/>
        </p:nvSpPr>
        <p:spPr>
          <a:xfrm>
            <a:off x="9673592" y="0"/>
            <a:ext cx="4565817" cy="12801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894" tIns="109788" rIns="54894" bIns="54894" rtlCol="0" anchor="t" anchorCtr="0"/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Trebuchet MS" pitchFamily="34" charset="0"/>
              </a:rPr>
              <a:t>QUICK</a:t>
            </a:r>
            <a:r>
              <a:rPr lang="en-US" sz="1600" b="1" baseline="0" dirty="0" smtClean="0">
                <a:solidFill>
                  <a:schemeClr val="bg1"/>
                </a:solidFill>
                <a:latin typeface="Trebuchet MS" pitchFamily="34" charset="0"/>
              </a:rPr>
              <a:t> TIPS</a:t>
            </a:r>
            <a:endParaRPr lang="en-US" sz="1600" b="1" dirty="0" smtClean="0">
              <a:solidFill>
                <a:schemeClr val="bg1"/>
              </a:solidFill>
              <a:latin typeface="Trebuchet MS" pitchFamily="34" charset="0"/>
            </a:endParaRPr>
          </a:p>
          <a:p>
            <a:pPr algn="ctr"/>
            <a:r>
              <a:rPr lang="en-US" sz="1600" b="1" dirty="0" smtClean="0">
                <a:solidFill>
                  <a:srgbClr val="FFFF00"/>
                </a:solidFill>
                <a:latin typeface="Trebuchet MS" pitchFamily="34" charset="0"/>
              </a:rPr>
              <a:t>(--THIS SECTION DOES NOT PRINT--)</a:t>
            </a:r>
          </a:p>
          <a:p>
            <a:pPr algn="ctr"/>
            <a:endParaRPr lang="en-US" sz="1300" b="1" dirty="0" smtClean="0">
              <a:latin typeface="Trebuchet MS" pitchFamily="34" charset="0"/>
            </a:endParaRPr>
          </a:p>
          <a:p>
            <a:pPr defTabSz="940996"/>
            <a:r>
              <a:rPr lang="en-US" sz="1300" dirty="0" smtClean="0">
                <a:latin typeface="Trebuchet MS" pitchFamily="34" charset="0"/>
              </a:rPr>
              <a:t>This PowerPoint</a:t>
            </a:r>
            <a:r>
              <a:rPr lang="en-US" sz="1300" baseline="0" dirty="0" smtClean="0">
                <a:latin typeface="Trebuchet MS" pitchFamily="34" charset="0"/>
              </a:rPr>
              <a:t> template requires basic PowerPoint (version 2007 or newer) skills. Below is a list of commonly asked questions specific to this template. </a:t>
            </a:r>
            <a:br>
              <a:rPr lang="en-US" sz="1300" baseline="0" dirty="0" smtClean="0">
                <a:latin typeface="Trebuchet MS" pitchFamily="34" charset="0"/>
              </a:rPr>
            </a:br>
            <a:r>
              <a:rPr lang="en-US" sz="1300" baseline="0" dirty="0" smtClean="0">
                <a:latin typeface="Trebuchet MS" pitchFamily="34" charset="0"/>
              </a:rPr>
              <a:t>If you are using an older version of PowerPoint some template features may not work properly.</a:t>
            </a:r>
          </a:p>
          <a:p>
            <a:pPr defTabSz="940996"/>
            <a:endParaRPr lang="en-US" sz="1600" b="1" dirty="0" smtClean="0">
              <a:solidFill>
                <a:srgbClr val="FFFF00"/>
              </a:solidFill>
              <a:latin typeface="Trebuchet MS" pitchFamily="34" charset="0"/>
            </a:endParaRPr>
          </a:p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Trebuchet MS" pitchFamily="34" charset="0"/>
              </a:rPr>
              <a:t>Using the template</a:t>
            </a:r>
            <a:endParaRPr lang="en-US" sz="1600" b="1" baseline="0" dirty="0" smtClean="0">
              <a:solidFill>
                <a:schemeClr val="bg1"/>
              </a:solidFill>
              <a:latin typeface="Trebuchet MS" pitchFamily="34" charset="0"/>
            </a:endParaRPr>
          </a:p>
          <a:p>
            <a:pPr algn="ctr"/>
            <a:endParaRPr lang="en-US" sz="1300" b="1" dirty="0" smtClean="0">
              <a:solidFill>
                <a:srgbClr val="FFFF00"/>
              </a:solidFill>
              <a:latin typeface="Trebuchet MS" pitchFamily="34" charset="0"/>
            </a:endParaRPr>
          </a:p>
          <a:p>
            <a:pPr marL="0" marR="0" indent="0" algn="l" defTabSz="94099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300" b="1" dirty="0" smtClean="0">
                <a:solidFill>
                  <a:srgbClr val="FFFF00"/>
                </a:solidFill>
                <a:latin typeface="Trebuchet MS" pitchFamily="34" charset="0"/>
              </a:rPr>
              <a:t>Verifying the quality of your graphics</a:t>
            </a:r>
          </a:p>
          <a:p>
            <a:pPr defTabSz="940996"/>
            <a:r>
              <a:rPr lang="en-US" sz="1300" dirty="0" smtClean="0">
                <a:latin typeface="Trebuchet MS" pitchFamily="34" charset="0"/>
              </a:rPr>
              <a:t>Go to the </a:t>
            </a:r>
            <a:r>
              <a:rPr lang="en-US" sz="1300" baseline="0" dirty="0" smtClean="0">
                <a:latin typeface="Trebuchet MS" pitchFamily="34" charset="0"/>
              </a:rPr>
              <a:t>VIEW menu and click on ZOOM to set your preferred magnification. This template is at 100% the size of the final poster. All text and graphics will be printed at 100% their size. To see what your poster will look like when printed, set the zoom to 100% and evaluate the quality of all your graphics before you submit your poster for printing.</a:t>
            </a:r>
            <a:br>
              <a:rPr lang="en-US" sz="1300" baseline="0" dirty="0" smtClean="0">
                <a:latin typeface="Trebuchet MS" pitchFamily="34" charset="0"/>
              </a:rPr>
            </a:br>
            <a:endParaRPr lang="en-US" sz="1300" baseline="0" dirty="0" smtClean="0">
              <a:latin typeface="Trebuchet MS" pitchFamily="34" charset="0"/>
            </a:endParaRPr>
          </a:p>
          <a:p>
            <a:pPr defTabSz="940996"/>
            <a:r>
              <a:rPr lang="en-US" sz="1300" b="1" dirty="0" smtClean="0">
                <a:solidFill>
                  <a:srgbClr val="FFFF00"/>
                </a:solidFill>
                <a:latin typeface="Trebuchet MS" pitchFamily="34" charset="0"/>
              </a:rPr>
              <a:t>Using the placeholders</a:t>
            </a:r>
          </a:p>
          <a:p>
            <a:pPr defTabSz="940996"/>
            <a:r>
              <a:rPr lang="en-US" sz="1300" baseline="0" dirty="0" smtClean="0">
                <a:latin typeface="Trebuchet MS" pitchFamily="34" charset="0"/>
              </a:rPr>
              <a:t>To add text to this template click inside a placeholder and type in or paste your text. To move a placeholder, click on it </a:t>
            </a:r>
            <a:r>
              <a:rPr lang="en-US" sz="1300" u="sng" baseline="0" dirty="0" smtClean="0">
                <a:latin typeface="Trebuchet MS" pitchFamily="34" charset="0"/>
              </a:rPr>
              <a:t>once</a:t>
            </a:r>
            <a:r>
              <a:rPr lang="en-US" sz="1300" baseline="0" dirty="0" smtClean="0">
                <a:latin typeface="Trebuchet MS" pitchFamily="34" charset="0"/>
              </a:rPr>
              <a:t> (to select it), place your cursor on its frame and your cursor will change to this symbol:         Then, click </a:t>
            </a:r>
            <a:r>
              <a:rPr lang="en-US" sz="1300" u="sng" baseline="0" dirty="0" smtClean="0">
                <a:latin typeface="Trebuchet MS" pitchFamily="34" charset="0"/>
              </a:rPr>
              <a:t>once</a:t>
            </a:r>
            <a:r>
              <a:rPr lang="en-US" sz="1300" baseline="0" dirty="0" smtClean="0">
                <a:latin typeface="Trebuchet MS" pitchFamily="34" charset="0"/>
              </a:rPr>
              <a:t> and drag it to its new location where you can resize it as needed. Additional placeholders can be found on the left side of this template.</a:t>
            </a:r>
          </a:p>
          <a:p>
            <a:pPr defTabSz="940996"/>
            <a:endParaRPr lang="en-US" sz="1300" b="1" baseline="0" dirty="0" smtClean="0">
              <a:solidFill>
                <a:srgbClr val="FFFF00"/>
              </a:solidFill>
              <a:latin typeface="Trebuchet MS" pitchFamily="34" charset="0"/>
            </a:endParaRPr>
          </a:p>
          <a:p>
            <a:pPr defTabSz="940996"/>
            <a:r>
              <a:rPr lang="en-US" sz="1300" b="1" baseline="0" dirty="0" smtClean="0">
                <a:solidFill>
                  <a:srgbClr val="FFFF00"/>
                </a:solidFill>
                <a:latin typeface="Trebuchet MS" pitchFamily="34" charset="0"/>
              </a:rPr>
              <a:t>Modifying the layout</a:t>
            </a:r>
          </a:p>
          <a:p>
            <a:pPr defTabSz="940996"/>
            <a:r>
              <a:rPr lang="en-US" sz="1300" dirty="0" smtClean="0">
                <a:latin typeface="Trebuchet MS" pitchFamily="34" charset="0"/>
              </a:rPr>
              <a:t>This template has four </a:t>
            </a:r>
            <a:r>
              <a:rPr lang="en-US" sz="1300" baseline="0" dirty="0" smtClean="0">
                <a:latin typeface="Trebuchet MS" pitchFamily="34" charset="0"/>
              </a:rPr>
              <a:t>different </a:t>
            </a:r>
          </a:p>
          <a:p>
            <a:pPr defTabSz="940996"/>
            <a:r>
              <a:rPr lang="en-US" sz="1300" baseline="0" dirty="0" smtClean="0">
                <a:latin typeface="Trebuchet MS" pitchFamily="34" charset="0"/>
              </a:rPr>
              <a:t>column layouts.   </a:t>
            </a:r>
            <a:r>
              <a:rPr lang="en-US" sz="1300" u="sng" baseline="0" dirty="0" smtClean="0">
                <a:latin typeface="Trebuchet MS" pitchFamily="34" charset="0"/>
              </a:rPr>
              <a:t>Right-click</a:t>
            </a:r>
            <a:r>
              <a:rPr lang="en-US" sz="1300" baseline="0" dirty="0" smtClean="0">
                <a:latin typeface="Trebuchet MS" pitchFamily="34" charset="0"/>
              </a:rPr>
              <a:t> your </a:t>
            </a:r>
          </a:p>
          <a:p>
            <a:pPr defTabSz="940996"/>
            <a:r>
              <a:rPr lang="en-US" sz="1300" baseline="0" dirty="0" smtClean="0">
                <a:latin typeface="Trebuchet MS" pitchFamily="34" charset="0"/>
              </a:rPr>
              <a:t>mouse on the background and </a:t>
            </a:r>
          </a:p>
          <a:p>
            <a:pPr defTabSz="940996"/>
            <a:r>
              <a:rPr lang="en-US" sz="1300" baseline="0" dirty="0" smtClean="0">
                <a:latin typeface="Trebuchet MS" pitchFamily="34" charset="0"/>
              </a:rPr>
              <a:t>click on “Layout” to see the</a:t>
            </a:r>
          </a:p>
          <a:p>
            <a:pPr defTabSz="940996"/>
            <a:r>
              <a:rPr lang="en-US" sz="1300" baseline="0" dirty="0" smtClean="0">
                <a:latin typeface="Trebuchet MS" pitchFamily="34" charset="0"/>
              </a:rPr>
              <a:t> layout options.  The columns in </a:t>
            </a:r>
          </a:p>
          <a:p>
            <a:pPr defTabSz="940996"/>
            <a:r>
              <a:rPr lang="en-US" sz="1300" baseline="0" dirty="0" smtClean="0">
                <a:latin typeface="Trebuchet MS" pitchFamily="34" charset="0"/>
              </a:rPr>
              <a:t>the provided layouts are fixed and  cannot be moved but advanced users can modify any layout by going to VIEW and then SLIDE MASTER.</a:t>
            </a:r>
          </a:p>
          <a:p>
            <a:pPr marL="0" marR="0" indent="0" algn="l" defTabSz="94099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300" baseline="0" dirty="0" smtClean="0">
              <a:latin typeface="Trebuchet MS" pitchFamily="34" charset="0"/>
            </a:endParaRPr>
          </a:p>
          <a:p>
            <a:pPr defTabSz="940996"/>
            <a:r>
              <a:rPr lang="en-US" sz="1300" b="1" baseline="0" dirty="0" smtClean="0">
                <a:solidFill>
                  <a:srgbClr val="FFFF00"/>
                </a:solidFill>
                <a:latin typeface="Trebuchet MS" pitchFamily="34" charset="0"/>
              </a:rPr>
              <a:t>Importing text and graphics from external sources</a:t>
            </a:r>
          </a:p>
          <a:p>
            <a:pPr defTabSz="940996"/>
            <a:r>
              <a:rPr lang="en-US" sz="1300" b="1" u="sng" baseline="0" dirty="0" smtClean="0">
                <a:latin typeface="Trebuchet MS" pitchFamily="34" charset="0"/>
              </a:rPr>
              <a:t>TEXT: </a:t>
            </a:r>
            <a:r>
              <a:rPr lang="en-US" sz="1300" baseline="0" dirty="0" smtClean="0">
                <a:latin typeface="Trebuchet MS" pitchFamily="34" charset="0"/>
              </a:rPr>
              <a:t>Paste or type your text into a pre-existing placeholder or drag in a new placeholder from the left side of the template. Move it anywhere as needed.</a:t>
            </a:r>
          </a:p>
          <a:p>
            <a:pPr defTabSz="940996"/>
            <a:r>
              <a:rPr lang="en-US" sz="1300" b="1" u="sng" baseline="0" dirty="0" smtClean="0">
                <a:latin typeface="Trebuchet MS" pitchFamily="34" charset="0"/>
              </a:rPr>
              <a:t>PHOTOS: </a:t>
            </a:r>
            <a:r>
              <a:rPr lang="en-US" sz="1300" baseline="0" dirty="0" smtClean="0">
                <a:latin typeface="Trebuchet MS" pitchFamily="34" charset="0"/>
              </a:rPr>
              <a:t>Drag in a picture placeholder, size it </a:t>
            </a:r>
            <a:r>
              <a:rPr lang="en-US" sz="1300" u="sng" baseline="0" dirty="0" smtClean="0">
                <a:latin typeface="Trebuchet MS" pitchFamily="34" charset="0"/>
              </a:rPr>
              <a:t>first</a:t>
            </a:r>
            <a:r>
              <a:rPr lang="en-US" sz="1300" baseline="0" dirty="0" smtClean="0">
                <a:latin typeface="Trebuchet MS" pitchFamily="34" charset="0"/>
              </a:rPr>
              <a:t>, click in it and insert a photo from the menu.</a:t>
            </a:r>
          </a:p>
          <a:p>
            <a:pPr defTabSz="940996"/>
            <a:r>
              <a:rPr lang="en-US" sz="1300" b="1" u="sng" baseline="0" dirty="0" smtClean="0">
                <a:latin typeface="Trebuchet MS" pitchFamily="34" charset="0"/>
              </a:rPr>
              <a:t>TABLES: </a:t>
            </a:r>
            <a:r>
              <a:rPr lang="en-US" sz="1300" baseline="0" dirty="0" smtClean="0">
                <a:latin typeface="Trebuchet MS" pitchFamily="34" charset="0"/>
              </a:rPr>
              <a:t>You can copy and paste a table from an external document onto this poster template. To adjust  the way the text fits within the cells of a table that has been pasted, </a:t>
            </a:r>
            <a:r>
              <a:rPr lang="en-US" sz="1300" u="sng" baseline="0" dirty="0" smtClean="0">
                <a:latin typeface="Trebuchet MS" pitchFamily="34" charset="0"/>
              </a:rPr>
              <a:t>right-click</a:t>
            </a:r>
            <a:r>
              <a:rPr lang="en-US" sz="1300" baseline="0" dirty="0" smtClean="0">
                <a:latin typeface="Trebuchet MS" pitchFamily="34" charset="0"/>
              </a:rPr>
              <a:t> on the table, click FORMAT SHAPE  then click on TEXT BOX and change the INTERNAL MARGIN values to 0.25</a:t>
            </a:r>
          </a:p>
          <a:p>
            <a:pPr defTabSz="940996"/>
            <a:endParaRPr lang="en-US" sz="1300" baseline="0" dirty="0" smtClean="0">
              <a:latin typeface="Trebuchet MS" pitchFamily="34" charset="0"/>
            </a:endParaRPr>
          </a:p>
          <a:p>
            <a:pPr defTabSz="940996"/>
            <a:r>
              <a:rPr lang="en-US" sz="1300" b="1" baseline="0" dirty="0" smtClean="0">
                <a:solidFill>
                  <a:srgbClr val="FFFF00"/>
                </a:solidFill>
                <a:latin typeface="Trebuchet MS" pitchFamily="34" charset="0"/>
              </a:rPr>
              <a:t>Modifying the color scheme</a:t>
            </a:r>
          </a:p>
          <a:p>
            <a:pPr defTabSz="940996"/>
            <a:r>
              <a:rPr lang="en-US" sz="1300" baseline="0" dirty="0" smtClean="0">
                <a:latin typeface="Trebuchet MS" pitchFamily="34" charset="0"/>
              </a:rPr>
              <a:t>To change the color scheme of this template go to the “Design” menu and click on “Colors”. You can choose from the provide color combinations or you can create your own.</a:t>
            </a:r>
          </a:p>
          <a:p>
            <a:pPr defTabSz="940996"/>
            <a:endParaRPr lang="en-US" sz="1300" baseline="0" dirty="0" smtClean="0">
              <a:latin typeface="Trebuchet MS" pitchFamily="34" charset="0"/>
            </a:endParaRPr>
          </a:p>
          <a:p>
            <a:pPr defTabSz="940996"/>
            <a:endParaRPr lang="en-US" sz="1300" baseline="0" dirty="0" smtClean="0">
              <a:latin typeface="Trebuchet MS" pitchFamily="34" charset="0"/>
            </a:endParaRPr>
          </a:p>
          <a:p>
            <a:pPr defTabSz="1317553"/>
            <a:endParaRPr lang="en-US" sz="1000" baseline="0" dirty="0" smtClean="0">
              <a:latin typeface="Trebuchet MS" pitchFamily="34" charset="0"/>
            </a:endParaRPr>
          </a:p>
          <a:p>
            <a:pPr defTabSz="1317553"/>
            <a:endParaRPr lang="en-US" sz="1000" dirty="0" smtClean="0">
              <a:latin typeface="Trebuchet MS" pitchFamily="34" charset="0"/>
            </a:endParaRPr>
          </a:p>
          <a:p>
            <a:pPr algn="ctr"/>
            <a:endParaRPr lang="en-US" sz="1000" b="1" dirty="0" smtClean="0">
              <a:solidFill>
                <a:schemeClr val="bg1"/>
              </a:solidFill>
              <a:latin typeface="Trebuchet MS" pitchFamily="34" charset="0"/>
            </a:endParaRPr>
          </a:p>
          <a:p>
            <a:pPr defTabSz="1317553"/>
            <a:endParaRPr lang="en-US" sz="1000" b="1" dirty="0" smtClean="0">
              <a:solidFill>
                <a:srgbClr val="FFFF00"/>
              </a:solidFill>
              <a:latin typeface="Trebuchet MS" pitchFamily="34" charset="0"/>
            </a:endParaRPr>
          </a:p>
          <a:p>
            <a:pPr algn="ctr"/>
            <a:endParaRPr lang="en-US" sz="1300" b="1" dirty="0">
              <a:latin typeface="Trebuchet MS" pitchFamily="34" charset="0"/>
            </a:endParaRPr>
          </a:p>
        </p:txBody>
      </p:sp>
      <p:pic>
        <p:nvPicPr>
          <p:cNvPr id="31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444325" y="6148822"/>
            <a:ext cx="1690535" cy="903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2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3643129" y="4989740"/>
            <a:ext cx="201631" cy="13586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33" name="TextBox 32"/>
          <p:cNvSpPr txBox="1"/>
          <p:nvPr/>
        </p:nvSpPr>
        <p:spPr>
          <a:xfrm>
            <a:off x="9748363" y="11778967"/>
            <a:ext cx="3094910" cy="889488"/>
          </a:xfrm>
          <a:prstGeom prst="rect">
            <a:avLst/>
          </a:prstGeom>
          <a:noFill/>
        </p:spPr>
        <p:txBody>
          <a:bodyPr wrap="square" lIns="27447" tIns="13723" rIns="27447" bIns="13723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© 2012 PosterPresentations.com</a:t>
            </a:r>
            <a:br>
              <a:rPr lang="en-US" sz="1400" dirty="0" smtClean="0">
                <a:solidFill>
                  <a:schemeClr val="bg1"/>
                </a:solidFill>
              </a:rPr>
            </a:br>
            <a:r>
              <a:rPr lang="en-US" sz="1400" dirty="0" smtClean="0">
                <a:solidFill>
                  <a:schemeClr val="bg1"/>
                </a:solidFill>
              </a:rPr>
              <a:t>    </a:t>
            </a:r>
            <a:r>
              <a:rPr lang="en-US" sz="1300" dirty="0" smtClean="0">
                <a:solidFill>
                  <a:schemeClr val="bg1"/>
                </a:solidFill>
              </a:rPr>
              <a:t>2117 Fourth Street ,</a:t>
            </a:r>
            <a:r>
              <a:rPr lang="en-US" sz="1300" baseline="0" dirty="0" smtClean="0">
                <a:solidFill>
                  <a:schemeClr val="bg1"/>
                </a:solidFill>
              </a:rPr>
              <a:t> Unit C</a:t>
            </a:r>
            <a:br>
              <a:rPr lang="en-US" sz="1300" baseline="0" dirty="0" smtClean="0">
                <a:solidFill>
                  <a:schemeClr val="bg1"/>
                </a:solidFill>
              </a:rPr>
            </a:br>
            <a:r>
              <a:rPr lang="en-US" sz="1300" baseline="0" dirty="0" smtClean="0">
                <a:solidFill>
                  <a:schemeClr val="bg1"/>
                </a:solidFill>
              </a:rPr>
              <a:t>    Berkeley CA 94710</a:t>
            </a:r>
            <a:br>
              <a:rPr lang="en-US" sz="1300" baseline="0" dirty="0" smtClean="0">
                <a:solidFill>
                  <a:schemeClr val="bg1"/>
                </a:solidFill>
              </a:rPr>
            </a:br>
            <a:r>
              <a:rPr lang="en-US" sz="1300" baseline="0" dirty="0" smtClean="0">
                <a:solidFill>
                  <a:schemeClr val="bg1"/>
                </a:solidFill>
              </a:rPr>
              <a:t>    </a:t>
            </a:r>
            <a:r>
              <a:rPr lang="en-US" sz="1300" b="1" baseline="0" dirty="0" smtClean="0">
                <a:solidFill>
                  <a:srgbClr val="FFFF00"/>
                </a:solidFill>
              </a:rPr>
              <a:t>posterpresenter@gmail.com</a:t>
            </a:r>
            <a:endParaRPr lang="en-US" sz="1400" b="1" dirty="0">
              <a:solidFill>
                <a:srgbClr val="FFFF00"/>
              </a:solidFill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>
            <a:off x="9673592" y="11727813"/>
            <a:ext cx="4565817" cy="1282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9676402" y="1895918"/>
            <a:ext cx="4563006" cy="625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-4617279" y="7250063"/>
            <a:ext cx="4529634" cy="3022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447" tIns="13723" rIns="27447" bIns="13723" rtlCol="0" anchor="ctr"/>
          <a:lstStyle/>
          <a:p>
            <a:pPr algn="ctr"/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-3459355" y="6797784"/>
            <a:ext cx="2198539" cy="3022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447" tIns="13723" rIns="27447" bIns="13723" rtlCol="0" anchor="ctr"/>
          <a:lstStyle/>
          <a:p>
            <a:pPr algn="ctr"/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iming>
    <p:tnLst>
      <p:par>
        <p:cTn id="1" dur="indefinite" restart="never" nodeType="tmRoot"/>
      </p:par>
    </p:tnLst>
  </p:timing>
  <p:txStyles>
    <p:titleStyle>
      <a:lvl1pPr algn="ctr" defTabSz="1317457" rtl="0" eaLnBrk="1" latinLnBrk="0" hangingPunct="1">
        <a:spcBef>
          <a:spcPct val="0"/>
        </a:spcBef>
        <a:buNone/>
        <a:defRPr sz="2600" kern="1200">
          <a:solidFill>
            <a:schemeClr val="bg1"/>
          </a:solidFill>
          <a:latin typeface="Trebuchet MS" pitchFamily="34" charset="0"/>
          <a:ea typeface="+mj-ea"/>
          <a:cs typeface="+mj-cs"/>
        </a:defRPr>
      </a:lvl1pPr>
    </p:titleStyle>
    <p:bodyStyle>
      <a:lvl1pPr marL="494046" indent="-494046" algn="l" defTabSz="1317457" rtl="0" eaLnBrk="1" latinLnBrk="0" hangingPunct="1">
        <a:spcBef>
          <a:spcPct val="20000"/>
        </a:spcBef>
        <a:buFont typeface="Arial" pitchFamily="34" charset="0"/>
        <a:buChar char="•"/>
        <a:defRPr sz="4600" kern="1200">
          <a:solidFill>
            <a:schemeClr val="tx1"/>
          </a:solidFill>
          <a:latin typeface="+mn-lt"/>
          <a:ea typeface="+mn-ea"/>
          <a:cs typeface="+mn-cs"/>
        </a:defRPr>
      </a:lvl1pPr>
      <a:lvl2pPr marL="1070434" indent="-411705" algn="l" defTabSz="1317457" rtl="0" eaLnBrk="1" latinLnBrk="0" hangingPunct="1">
        <a:spcBef>
          <a:spcPct val="20000"/>
        </a:spcBef>
        <a:buFont typeface="Arial" pitchFamily="34" charset="0"/>
        <a:buChar char="–"/>
        <a:defRPr sz="4100" kern="1200">
          <a:solidFill>
            <a:schemeClr val="tx1"/>
          </a:solidFill>
          <a:latin typeface="+mn-lt"/>
          <a:ea typeface="+mn-ea"/>
          <a:cs typeface="+mn-cs"/>
        </a:defRPr>
      </a:lvl2pPr>
      <a:lvl3pPr marL="1646822" indent="-329365" algn="l" defTabSz="1317457" rtl="0" eaLnBrk="1" latinLnBrk="0" hangingPunct="1">
        <a:spcBef>
          <a:spcPct val="20000"/>
        </a:spcBef>
        <a:buFont typeface="Arial" pitchFamily="34" charset="0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3pPr>
      <a:lvl4pPr marL="2305550" indent="-329365" algn="l" defTabSz="1317457" rtl="0" eaLnBrk="1" latinLnBrk="0" hangingPunct="1">
        <a:spcBef>
          <a:spcPct val="20000"/>
        </a:spcBef>
        <a:buFont typeface="Arial" pitchFamily="34" charset="0"/>
        <a:buChar char="–"/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64279" indent="-329365" algn="l" defTabSz="1317457" rtl="0" eaLnBrk="1" latinLnBrk="0" hangingPunct="1">
        <a:spcBef>
          <a:spcPct val="20000"/>
        </a:spcBef>
        <a:buFont typeface="Arial" pitchFamily="34" charset="0"/>
        <a:buChar char="»"/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623007" indent="-329365" algn="l" defTabSz="1317457" rtl="0" eaLnBrk="1" latinLnBrk="0" hangingPunct="1">
        <a:spcBef>
          <a:spcPct val="20000"/>
        </a:spcBef>
        <a:buFont typeface="Arial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281736" indent="-329365" algn="l" defTabSz="1317457" rtl="0" eaLnBrk="1" latinLnBrk="0" hangingPunct="1">
        <a:spcBef>
          <a:spcPct val="20000"/>
        </a:spcBef>
        <a:buFont typeface="Arial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4940464" indent="-329365" algn="l" defTabSz="1317457" rtl="0" eaLnBrk="1" latinLnBrk="0" hangingPunct="1">
        <a:spcBef>
          <a:spcPct val="20000"/>
        </a:spcBef>
        <a:buFont typeface="Arial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599192" indent="-329365" algn="l" defTabSz="1317457" rtl="0" eaLnBrk="1" latinLnBrk="0" hangingPunct="1">
        <a:spcBef>
          <a:spcPct val="20000"/>
        </a:spcBef>
        <a:buFont typeface="Arial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17457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58730" algn="l" defTabSz="1317457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317457" algn="l" defTabSz="1317457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976185" algn="l" defTabSz="1317457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634914" algn="l" defTabSz="1317457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293642" algn="l" defTabSz="1317457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952372" algn="l" defTabSz="1317457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611100" algn="l" defTabSz="1317457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269828" algn="l" defTabSz="1317457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20888" y="2268785"/>
            <a:ext cx="4440775" cy="1591666"/>
          </a:xfrm>
        </p:spPr>
        <p:txBody>
          <a:bodyPr/>
          <a:lstStyle/>
          <a:p>
            <a:pPr algn="just" rtl="1">
              <a:lnSpc>
                <a:spcPct val="150000"/>
              </a:lnSpc>
            </a:pPr>
            <a:r>
              <a:rPr lang="fa-IR" sz="1400" b="1" dirty="0" smtClean="0">
                <a:latin typeface="+mn-lt"/>
                <a:cs typeface="Zar" pitchFamily="2" charset="-78"/>
              </a:rPr>
              <a:t>آثارو تالیفات</a:t>
            </a:r>
            <a:endParaRPr lang="fa-IR" sz="1400" b="1" dirty="0">
              <a:latin typeface="+mn-lt"/>
              <a:cs typeface="Zar" pitchFamily="2" charset="-78"/>
            </a:endParaRPr>
          </a:p>
          <a:p>
            <a:pPr algn="ctr" rtl="1">
              <a:lnSpc>
                <a:spcPct val="150000"/>
              </a:lnSpc>
            </a:pPr>
            <a:endParaRPr lang="fa-IR" sz="1100" dirty="0" smtClean="0">
              <a:latin typeface="+mn-lt"/>
              <a:cs typeface="B Nazanin" pitchFamily="2" charset="-78"/>
            </a:endParaRPr>
          </a:p>
          <a:p>
            <a:pPr marL="228600" indent="-228600" algn="just" rtl="1">
              <a:lnSpc>
                <a:spcPct val="150000"/>
              </a:lnSpc>
              <a:buAutoNum type="arabicPeriod"/>
            </a:pPr>
            <a:endParaRPr lang="fa-IR" sz="1100" dirty="0">
              <a:latin typeface="+mn-lt"/>
              <a:cs typeface="B Nazanin" pitchFamily="2" charset="-78"/>
            </a:endParaRPr>
          </a:p>
          <a:p>
            <a:pPr marL="228600" indent="-228600" algn="just" rtl="1">
              <a:lnSpc>
                <a:spcPct val="150000"/>
              </a:lnSpc>
              <a:buAutoNum type="arabicPeriod"/>
            </a:pPr>
            <a:endParaRPr lang="fa-IR" sz="1100" dirty="0" smtClean="0">
              <a:latin typeface="+mn-lt"/>
              <a:cs typeface="B Nazanin" pitchFamily="2" charset="-78"/>
            </a:endParaRPr>
          </a:p>
          <a:p>
            <a:pPr marL="228600" indent="-228600" algn="just" rtl="1">
              <a:lnSpc>
                <a:spcPct val="150000"/>
              </a:lnSpc>
              <a:buAutoNum type="arabicPeriod"/>
            </a:pPr>
            <a:endParaRPr lang="fa-IR" sz="1100" dirty="0">
              <a:latin typeface="+mn-lt"/>
              <a:cs typeface="B Nazanin" pitchFamily="2" charset="-78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25"/>
          </p:nvPr>
        </p:nvSpPr>
        <p:spPr>
          <a:xfrm>
            <a:off x="4869013" y="2081678"/>
            <a:ext cx="4531063" cy="270874"/>
          </a:xfrm>
        </p:spPr>
        <p:txBody>
          <a:bodyPr/>
          <a:lstStyle/>
          <a:p>
            <a:pPr algn="r" rtl="1"/>
            <a:r>
              <a:rPr lang="fa-IR" sz="1400" u="none" dirty="0" smtClean="0">
                <a:cs typeface="Zar" pitchFamily="2" charset="-78"/>
              </a:rPr>
              <a:t>بیو گرافی</a:t>
            </a:r>
            <a:endParaRPr lang="en-US" sz="1400" u="none" dirty="0">
              <a:cs typeface="Zar" pitchFamily="2" charset="-78"/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0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12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1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15"/>
          </p:nvPr>
        </p:nvSpPr>
        <p:spPr/>
      </p:sp>
      <p:sp>
        <p:nvSpPr>
          <p:cNvPr id="27" name="Picture Placeholder 26"/>
          <p:cNvSpPr>
            <a:spLocks noGrp="1"/>
          </p:cNvSpPr>
          <p:nvPr>
            <p:ph type="pic" sz="quarter" idx="126"/>
          </p:nvPr>
        </p:nvSpPr>
        <p:spPr/>
      </p:sp>
      <p:sp>
        <p:nvSpPr>
          <p:cNvPr id="28" name="Picture Placeholder 27"/>
          <p:cNvSpPr>
            <a:spLocks noGrp="1"/>
          </p:cNvSpPr>
          <p:nvPr>
            <p:ph type="pic" sz="quarter" idx="127"/>
          </p:nvPr>
        </p:nvSpPr>
        <p:spPr/>
      </p:sp>
      <p:sp>
        <p:nvSpPr>
          <p:cNvPr id="29" name="Picture Placeholder 28"/>
          <p:cNvSpPr>
            <a:spLocks noGrp="1"/>
          </p:cNvSpPr>
          <p:nvPr>
            <p:ph type="pic" sz="quarter" idx="128"/>
          </p:nvPr>
        </p:nvSpPr>
        <p:spPr/>
      </p:sp>
      <p:sp>
        <p:nvSpPr>
          <p:cNvPr id="30" name="Picture Placeholder 29"/>
          <p:cNvSpPr>
            <a:spLocks noGrp="1"/>
          </p:cNvSpPr>
          <p:nvPr>
            <p:ph type="pic" sz="quarter" idx="129"/>
          </p:nvPr>
        </p:nvSpPr>
        <p:spPr/>
      </p:sp>
      <p:sp>
        <p:nvSpPr>
          <p:cNvPr id="31" name="Picture Placeholder 30"/>
          <p:cNvSpPr>
            <a:spLocks noGrp="1"/>
          </p:cNvSpPr>
          <p:nvPr>
            <p:ph type="pic" sz="quarter" idx="130"/>
          </p:nvPr>
        </p:nvSpPr>
        <p:spPr/>
      </p:sp>
      <p:sp>
        <p:nvSpPr>
          <p:cNvPr id="32" name="Picture Placeholder 31"/>
          <p:cNvSpPr>
            <a:spLocks noGrp="1"/>
          </p:cNvSpPr>
          <p:nvPr>
            <p:ph type="pic" sz="quarter" idx="131"/>
          </p:nvPr>
        </p:nvSpPr>
        <p:spPr/>
      </p:sp>
      <p:sp>
        <p:nvSpPr>
          <p:cNvPr id="33" name="Picture Placeholder 32"/>
          <p:cNvSpPr>
            <a:spLocks noGrp="1"/>
          </p:cNvSpPr>
          <p:nvPr>
            <p:ph type="pic" sz="quarter" idx="132"/>
          </p:nvPr>
        </p:nvSpPr>
        <p:spPr/>
      </p:sp>
      <p:sp>
        <p:nvSpPr>
          <p:cNvPr id="34" name="Picture Placeholder 33"/>
          <p:cNvSpPr>
            <a:spLocks noGrp="1"/>
          </p:cNvSpPr>
          <p:nvPr>
            <p:ph type="pic" sz="quarter" idx="133"/>
          </p:nvPr>
        </p:nvSpPr>
        <p:spPr/>
      </p:sp>
      <p:sp>
        <p:nvSpPr>
          <p:cNvPr id="35" name="Picture Placeholder 34"/>
          <p:cNvSpPr>
            <a:spLocks noGrp="1"/>
          </p:cNvSpPr>
          <p:nvPr>
            <p:ph type="pic" sz="quarter" idx="134"/>
          </p:nvPr>
        </p:nvSpPr>
        <p:spPr/>
      </p:sp>
      <p:sp>
        <p:nvSpPr>
          <p:cNvPr id="36" name="Picture Placeholder 35"/>
          <p:cNvSpPr>
            <a:spLocks noGrp="1"/>
          </p:cNvSpPr>
          <p:nvPr>
            <p:ph type="pic" sz="quarter" idx="135"/>
          </p:nvPr>
        </p:nvSpPr>
        <p:spPr/>
      </p:sp>
      <p:sp>
        <p:nvSpPr>
          <p:cNvPr id="37" name="Text Placeholder 36"/>
          <p:cNvSpPr>
            <a:spLocks noGrp="1"/>
          </p:cNvSpPr>
          <p:nvPr>
            <p:ph type="body" sz="quarter" idx="13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8" name="Text Placeholder 37"/>
          <p:cNvSpPr>
            <a:spLocks noGrp="1"/>
          </p:cNvSpPr>
          <p:nvPr>
            <p:ph type="body" sz="quarter" idx="13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9" name="Text Placeholder 38"/>
          <p:cNvSpPr>
            <a:spLocks noGrp="1"/>
          </p:cNvSpPr>
          <p:nvPr>
            <p:ph type="body" sz="quarter" idx="13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0" name="Text Placeholder 39"/>
          <p:cNvSpPr>
            <a:spLocks noGrp="1"/>
          </p:cNvSpPr>
          <p:nvPr>
            <p:ph type="body" sz="quarter" idx="13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1" name="Text Placeholder 40"/>
          <p:cNvSpPr>
            <a:spLocks noGrp="1"/>
          </p:cNvSpPr>
          <p:nvPr>
            <p:ph type="body" sz="quarter" idx="14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2" name="Text Placeholder 41"/>
          <p:cNvSpPr>
            <a:spLocks noGrp="1"/>
          </p:cNvSpPr>
          <p:nvPr>
            <p:ph type="body" sz="quarter" idx="14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3" name="Text Placeholder 42"/>
          <p:cNvSpPr>
            <a:spLocks noGrp="1"/>
          </p:cNvSpPr>
          <p:nvPr>
            <p:ph type="body" sz="quarter" idx="14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4" name="Text Placeholder 43"/>
          <p:cNvSpPr>
            <a:spLocks noGrp="1"/>
          </p:cNvSpPr>
          <p:nvPr>
            <p:ph type="body" sz="quarter" idx="14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5" name="Text Placeholder 44"/>
          <p:cNvSpPr>
            <a:spLocks noGrp="1"/>
          </p:cNvSpPr>
          <p:nvPr>
            <p:ph type="body" sz="quarter" idx="14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6" name="Text Placeholder 45"/>
          <p:cNvSpPr>
            <a:spLocks noGrp="1"/>
          </p:cNvSpPr>
          <p:nvPr>
            <p:ph type="body" sz="quarter" idx="14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7" name="Text Placeholder 46"/>
          <p:cNvSpPr>
            <a:spLocks noGrp="1"/>
          </p:cNvSpPr>
          <p:nvPr>
            <p:ph type="body" sz="quarter" idx="14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8" name="Text Placeholder 47"/>
          <p:cNvSpPr>
            <a:spLocks noGrp="1"/>
          </p:cNvSpPr>
          <p:nvPr>
            <p:ph type="body" sz="quarter" idx="14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9" name="Text Placeholder 48"/>
          <p:cNvSpPr>
            <a:spLocks noGrp="1"/>
          </p:cNvSpPr>
          <p:nvPr>
            <p:ph type="body" sz="quarter" idx="14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0" name="Text Placeholder 49"/>
          <p:cNvSpPr>
            <a:spLocks noGrp="1"/>
          </p:cNvSpPr>
          <p:nvPr>
            <p:ph type="body" sz="quarter" idx="149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1" name="Text Placeholder 50"/>
          <p:cNvSpPr>
            <a:spLocks noGrp="1"/>
          </p:cNvSpPr>
          <p:nvPr>
            <p:ph type="body" sz="quarter" idx="150"/>
          </p:nvPr>
        </p:nvSpPr>
        <p:spPr>
          <a:xfrm>
            <a:off x="1297352" y="1397213"/>
            <a:ext cx="7006500" cy="325264"/>
          </a:xfrm>
        </p:spPr>
        <p:txBody>
          <a:bodyPr>
            <a:normAutofit/>
          </a:bodyPr>
          <a:lstStyle/>
          <a:p>
            <a:r>
              <a:rPr lang="fa-I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نام استاد: 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Nazanin" pitchFamily="2" charset="-78"/>
            </a:endParaRPr>
          </a:p>
        </p:txBody>
      </p:sp>
      <p:sp>
        <p:nvSpPr>
          <p:cNvPr id="52" name="Text Placeholder 51"/>
          <p:cNvSpPr>
            <a:spLocks noGrp="1"/>
          </p:cNvSpPr>
          <p:nvPr>
            <p:ph type="body" sz="quarter" idx="151"/>
          </p:nvPr>
        </p:nvSpPr>
        <p:spPr>
          <a:xfrm>
            <a:off x="1297352" y="1027979"/>
            <a:ext cx="7006500" cy="369234"/>
          </a:xfrm>
        </p:spPr>
        <p:txBody>
          <a:bodyPr>
            <a:normAutofit/>
          </a:bodyPr>
          <a:lstStyle/>
          <a:p>
            <a:pPr rtl="1"/>
            <a:r>
              <a:rPr lang="fa-IR" sz="21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نام دانشجو:                 ترم:                    رشته تحصیلی:</a:t>
            </a:r>
            <a:endParaRPr lang="en-US" sz="21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Nazanin" pitchFamily="2" charset="-78"/>
            </a:endParaRPr>
          </a:p>
        </p:txBody>
      </p:sp>
      <p:sp>
        <p:nvSpPr>
          <p:cNvPr id="53" name="Text Placeholder 52"/>
          <p:cNvSpPr>
            <a:spLocks noGrp="1"/>
          </p:cNvSpPr>
          <p:nvPr>
            <p:ph type="body" sz="quarter" idx="153"/>
          </p:nvPr>
        </p:nvSpPr>
        <p:spPr>
          <a:xfrm>
            <a:off x="1297352" y="239074"/>
            <a:ext cx="7006500" cy="634617"/>
          </a:xfrm>
        </p:spPr>
        <p:txBody>
          <a:bodyPr>
            <a:normAutofit fontScale="92500" lnSpcReduction="1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fa-IR" sz="2000" b="1" dirty="0" smtClean="0">
                <a:ln w="11430"/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B Titr" pitchFamily="2" charset="-78"/>
              </a:rPr>
              <a:t>روزنامه الکترونیک (مرکز آموزش عالی عترت )فلاسفه ایرانی</a:t>
            </a:r>
          </a:p>
          <a:p>
            <a:r>
              <a:rPr lang="fa-IR" sz="2000" b="1" dirty="0" smtClean="0">
                <a:ln w="11430"/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B Titr" pitchFamily="2" charset="-78"/>
              </a:rPr>
              <a:t>نام فیلسوف:</a:t>
            </a:r>
            <a:endParaRPr lang="fa-IR" sz="2000" b="1" dirty="0">
              <a:ln w="11430"/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B Titr" pitchFamily="2" charset="-78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-240113"/>
            <a:ext cx="160298" cy="480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79342" tIns="39671" rIns="79342" bIns="39671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-240113"/>
            <a:ext cx="160298" cy="480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79342" tIns="39671" rIns="79342" bIns="39671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9" name="Text Placeholder 8"/>
          <p:cNvSpPr>
            <a:spLocks noGrp="1"/>
          </p:cNvSpPr>
          <p:nvPr>
            <p:ph type="body" sz="quarter" idx="27"/>
          </p:nvPr>
        </p:nvSpPr>
        <p:spPr>
          <a:xfrm>
            <a:off x="269582" y="11114008"/>
            <a:ext cx="4390705" cy="461695"/>
          </a:xfrm>
        </p:spPr>
        <p:txBody>
          <a:bodyPr/>
          <a:lstStyle/>
          <a:p>
            <a:pPr lvl="0"/>
            <a:r>
              <a:rPr lang="fa-IR" dirty="0" smtClean="0">
                <a:cs typeface="B Titr" pitchFamily="2" charset="-78"/>
              </a:rPr>
              <a:t>منابع تحقیق:</a:t>
            </a:r>
          </a:p>
          <a:p>
            <a:pPr lvl="0"/>
            <a:endParaRPr lang="fa-IR" dirty="0" smtClean="0">
              <a:cs typeface="B Titr" pitchFamily="2" charset="-78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200026" y="11456311"/>
            <a:ext cx="4529818" cy="387893"/>
          </a:xfrm>
          <a:prstGeom prst="rect">
            <a:avLst/>
          </a:prstGeom>
          <a:noFill/>
        </p:spPr>
        <p:txBody>
          <a:bodyPr wrap="square" lIns="79342" tIns="39671" rIns="79342" bIns="39671" rtlCol="0">
            <a:spAutoFit/>
          </a:bodyPr>
          <a:lstStyle/>
          <a:p>
            <a:endParaRPr lang="en-US" sz="1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r" rtl="1"/>
            <a:endParaRPr lang="en-US" sz="1000" dirty="0"/>
          </a:p>
        </p:txBody>
      </p:sp>
      <p:sp>
        <p:nvSpPr>
          <p:cNvPr id="78" name="Text Placeholder 77"/>
          <p:cNvSpPr>
            <a:spLocks noGrp="1"/>
          </p:cNvSpPr>
          <p:nvPr>
            <p:ph type="body" sz="quarter" idx="28"/>
          </p:nvPr>
        </p:nvSpPr>
        <p:spPr>
          <a:xfrm>
            <a:off x="4867277" y="4364694"/>
            <a:ext cx="4531554" cy="557152"/>
          </a:xfrm>
        </p:spPr>
        <p:txBody>
          <a:bodyPr/>
          <a:lstStyle/>
          <a:p>
            <a:pPr algn="just" rtl="1"/>
            <a:r>
              <a:rPr lang="fa-IR" sz="1400" b="1" dirty="0" smtClean="0">
                <a:cs typeface="Zar" pitchFamily="2" charset="-78"/>
              </a:rPr>
              <a:t>آرا و نظرات</a:t>
            </a:r>
            <a:endParaRPr lang="fa-IR" sz="1400" b="1" dirty="0">
              <a:cs typeface="Zar" pitchFamily="2" charset="-78"/>
            </a:endParaRPr>
          </a:p>
          <a:p>
            <a:pPr algn="just" rtl="1"/>
            <a:endParaRPr lang="fa-IR" sz="1100" b="1" dirty="0" smtClean="0">
              <a:cs typeface="B Nazanin" pitchFamily="2" charset="-78"/>
            </a:endParaRPr>
          </a:p>
        </p:txBody>
      </p:sp>
      <p:pic>
        <p:nvPicPr>
          <p:cNvPr id="87" name="Picture Placeholder 54"/>
          <p:cNvPicPr>
            <a:picLocks noGrp="1" noChangeAspect="1"/>
          </p:cNvPicPr>
          <p:nvPr>
            <p:ph type="pic" sz="quarter" idx="15"/>
          </p:nvPr>
        </p:nvPicPr>
        <p:blipFill>
          <a:blip r:embed="rId2" cstate="print"/>
          <a:stretch>
            <a:fillRect/>
          </a:stretch>
        </p:blipFill>
        <p:spPr>
          <a:xfrm>
            <a:off x="8208477" y="92950"/>
            <a:ext cx="1335716" cy="1759754"/>
          </a:xfrm>
        </p:spPr>
      </p:pic>
      <p:pic>
        <p:nvPicPr>
          <p:cNvPr id="6" name="Picture Placeholder 5"/>
          <p:cNvPicPr>
            <a:picLocks noGrp="1" noChangeAspect="1"/>
          </p:cNvPicPr>
          <p:nvPr>
            <p:ph type="pic" sz="quarter" idx="1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8" r="568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quarter" idx="26"/>
          </p:nvPr>
        </p:nvSpPr>
        <p:spPr>
          <a:xfrm>
            <a:off x="4867277" y="2337166"/>
            <a:ext cx="4531063" cy="3434863"/>
          </a:xfrm>
        </p:spPr>
        <p:txBody>
          <a:bodyPr/>
          <a:lstStyle/>
          <a:p>
            <a:pPr algn="r" rtl="1"/>
            <a:endParaRPr lang="en-US" dirty="0" smtClean="0"/>
          </a:p>
          <a:p>
            <a:pPr algn="r" rtl="1"/>
            <a:endParaRPr lang="en-US" dirty="0"/>
          </a:p>
          <a:p>
            <a:pPr algn="r" rtl="1"/>
            <a:endParaRPr lang="en-US" dirty="0" smtClean="0"/>
          </a:p>
          <a:p>
            <a:pPr algn="r" rtl="1"/>
            <a:endParaRPr lang="en-US" dirty="0"/>
          </a:p>
          <a:p>
            <a:pPr algn="r" rtl="1"/>
            <a:endParaRPr lang="en-US" dirty="0" smtClean="0"/>
          </a:p>
          <a:p>
            <a:pPr algn="r" rtl="1"/>
            <a:endParaRPr lang="en-US" dirty="0"/>
          </a:p>
          <a:p>
            <a:pPr algn="r" rtl="1"/>
            <a:endParaRPr lang="en-US" dirty="0" smtClean="0"/>
          </a:p>
          <a:p>
            <a:pPr algn="r" rtl="1"/>
            <a:endParaRPr lang="en-US" dirty="0"/>
          </a:p>
          <a:p>
            <a:pPr algn="r" rtl="1"/>
            <a:endParaRPr lang="en-US" dirty="0" smtClean="0"/>
          </a:p>
          <a:p>
            <a:pPr algn="r" rtl="1"/>
            <a:endParaRPr lang="en-US" dirty="0"/>
          </a:p>
          <a:p>
            <a:pPr algn="r" rtl="1"/>
            <a:endParaRPr lang="en-US" dirty="0" smtClean="0"/>
          </a:p>
          <a:p>
            <a:pPr algn="r" rtl="1"/>
            <a:endParaRPr lang="en-US" dirty="0"/>
          </a:p>
          <a:p>
            <a:pPr algn="r" rtl="1"/>
            <a:endParaRPr lang="en-US" dirty="0" smtClean="0"/>
          </a:p>
          <a:p>
            <a:pPr algn="r" rtl="1"/>
            <a:endParaRPr lang="en-US" dirty="0"/>
          </a:p>
          <a:p>
            <a:pPr algn="r" rtl="1"/>
            <a:endParaRPr lang="fa-IR" dirty="0" smtClean="0"/>
          </a:p>
          <a:p>
            <a:pPr algn="r" rtl="1"/>
            <a:endParaRPr lang="fa-IR" dirty="0"/>
          </a:p>
          <a:p>
            <a:pPr algn="r" rtl="1"/>
            <a:endParaRPr lang="fa-IR" dirty="0" smtClean="0"/>
          </a:p>
          <a:p>
            <a:pPr algn="r" rtl="1"/>
            <a:endParaRPr lang="fa-IR" dirty="0"/>
          </a:p>
          <a:p>
            <a:pPr algn="r" rtl="1"/>
            <a:endParaRPr lang="fa-IR" dirty="0" smtClean="0"/>
          </a:p>
          <a:p>
            <a:pPr algn="r" rtl="1"/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3874869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osterPresentations.com-100CMx140CM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lassic - Wide Center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PosterPresentations.com-100CMx140CM</Template>
  <TotalTime>601</TotalTime>
  <Words>34</Words>
  <Application>Microsoft Office PowerPoint</Application>
  <PresentationFormat>A3 Paper (297x420 mm)</PresentationFormat>
  <Paragraphs>28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PosterPresentations.com-100CMx140CM</vt:lpstr>
      <vt:lpstr>Classic - Wide Center</vt:lpstr>
      <vt:lpstr>PowerPoint Presentation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CanterburyMedia</dc:creator>
  <dc:description>This template is the property of PosterPresentations.com. Call us if you need help with this poster template._x000d_
1-866-649-3004           _x000d_
 (c)PosterPresentations.com</dc:description>
  <cp:lastModifiedBy>mitteam</cp:lastModifiedBy>
  <cp:revision>93</cp:revision>
  <dcterms:created xsi:type="dcterms:W3CDTF">2012-02-10T00:21:22Z</dcterms:created>
  <dcterms:modified xsi:type="dcterms:W3CDTF">2016-02-13T06:50:40Z</dcterms:modified>
</cp:coreProperties>
</file>