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601200" cy="12801600" type="A3"/>
  <p:notesSz cx="9777413" cy="14206538"/>
  <p:defaultTextStyle>
    <a:defPPr>
      <a:defRPr lang="en-US"/>
    </a:defPPr>
    <a:lvl1pPr marL="0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8730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17457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76185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34914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93642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52372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611100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69828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58" autoAdjust="0"/>
    <p:restoredTop sz="94707" autoAdjust="0"/>
  </p:normalViewPr>
  <p:slideViewPr>
    <p:cSldViewPr snapToGrid="0" snapToObjects="1" showGuides="1">
      <p:cViewPr>
        <p:scale>
          <a:sx n="80" d="100"/>
          <a:sy n="80" d="100"/>
        </p:scale>
        <p:origin x="-306" y="-192"/>
      </p:cViewPr>
      <p:guideLst>
        <p:guide orient="horz" pos="1291"/>
        <p:guide orient="horz" pos="112"/>
        <p:guide orient="horz" pos="7840"/>
        <p:guide orient="horz"/>
        <p:guide pos="128"/>
        <p:guide pos="59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4475"/>
        <p:guide pos="30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38271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r">
              <a:defRPr sz="1800"/>
            </a:lvl1pPr>
          </a:lstStyle>
          <a:p>
            <a:fld id="{0158C5BC-9A70-462C-B28D-9600239EAC64}" type="datetimeFigureOut">
              <a:rPr lang="en-US" smtClean="0"/>
              <a:pPr/>
              <a:t>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38271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r">
              <a:defRPr sz="18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8271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r">
              <a:defRPr sz="1800"/>
            </a:lvl1pPr>
          </a:lstStyle>
          <a:p>
            <a:fld id="{E6CC2317-6751-4CD4-9995-8782DD78E936}" type="datetimeFigureOut">
              <a:rPr lang="en-US" smtClean="0"/>
              <a:pPr/>
              <a:t>2/13/2016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0838" y="1065213"/>
            <a:ext cx="3995737" cy="5327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7050" tIns="68525" rIns="137050" bIns="685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7742" y="6748106"/>
            <a:ext cx="7821930" cy="6392942"/>
          </a:xfrm>
          <a:prstGeom prst="rect">
            <a:avLst/>
          </a:prstGeom>
        </p:spPr>
        <p:txBody>
          <a:bodyPr vert="horz" lIns="137050" tIns="68525" rIns="137050" bIns="685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8271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r">
              <a:defRPr sz="18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8730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17457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76185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34914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93642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52372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611100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69828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97793" y="2268784"/>
            <a:ext cx="453470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01765" y="2047788"/>
            <a:ext cx="453112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200025" y="444500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8416968" y="444500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201762" y="5527090"/>
            <a:ext cx="4532229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4869013" y="2047788"/>
            <a:ext cx="4531063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4869013" y="2268784"/>
            <a:ext cx="4531063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4869013" y="5533842"/>
            <a:ext cx="4529818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4867277" y="5771094"/>
            <a:ext cx="4531554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4872525" y="9986435"/>
            <a:ext cx="4527550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4869013" y="10229669"/>
            <a:ext cx="4529818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197792" y="5764899"/>
            <a:ext cx="4535092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297352" y="1502881"/>
            <a:ext cx="7006500" cy="325264"/>
          </a:xfrm>
          <a:prstGeom prst="rect">
            <a:avLst/>
          </a:prstGeom>
        </p:spPr>
        <p:txBody>
          <a:bodyPr lIns="23707" tIns="11853" rIns="23707" bIns="11853">
            <a:normAutofit/>
          </a:bodyPr>
          <a:lstStyle>
            <a:lvl1pPr algn="ctr">
              <a:buFontTx/>
              <a:buNone/>
              <a:defRPr sz="19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297352" y="945289"/>
            <a:ext cx="7006500" cy="557593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1297352" y="147428"/>
            <a:ext cx="7006500" cy="797862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43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97791" y="2285043"/>
            <a:ext cx="2199928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01763" y="2044827"/>
            <a:ext cx="2198191" cy="240102"/>
          </a:xfrm>
          <a:prstGeom prst="rect">
            <a:avLst/>
          </a:prstGeom>
          <a:noFill/>
        </p:spPr>
        <p:txBody>
          <a:bodyPr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200025" y="444500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8434387" y="474134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97445" y="5751857"/>
            <a:ext cx="2200275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201762" y="5527090"/>
            <a:ext cx="2198538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2534694" y="2281954"/>
            <a:ext cx="4532510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2534692" y="2047788"/>
            <a:ext cx="453251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534692" y="8432988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534692" y="8195736"/>
            <a:ext cx="453251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7202289" y="2047788"/>
            <a:ext cx="2197785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7202289" y="2285043"/>
            <a:ext cx="2197785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7201044" y="5550511"/>
            <a:ext cx="2197785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7215139" y="5787763"/>
            <a:ext cx="2181834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7202289" y="10166375"/>
            <a:ext cx="2197785" cy="240102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7198087" y="10427135"/>
            <a:ext cx="2198886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8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9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10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4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5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6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1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4" name="Text Placeholder 3"/>
          <p:cNvSpPr>
            <a:spLocks noGrp="1"/>
          </p:cNvSpPr>
          <p:nvPr>
            <p:ph type="body" sz="quarter" idx="152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5" name="Text Placeholder 3"/>
          <p:cNvSpPr>
            <a:spLocks noGrp="1"/>
          </p:cNvSpPr>
          <p:nvPr>
            <p:ph type="body" sz="quarter" idx="153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6" name="Text Placeholder 3"/>
          <p:cNvSpPr>
            <a:spLocks noGrp="1"/>
          </p:cNvSpPr>
          <p:nvPr>
            <p:ph type="body" sz="quarter" idx="154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7" name="Text Placeholder 3"/>
          <p:cNvSpPr>
            <a:spLocks noGrp="1"/>
          </p:cNvSpPr>
          <p:nvPr>
            <p:ph type="body" sz="quarter" idx="155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8" name="Text Placeholder 3"/>
          <p:cNvSpPr>
            <a:spLocks noGrp="1"/>
          </p:cNvSpPr>
          <p:nvPr>
            <p:ph type="body" sz="quarter" idx="156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9" name="Text Placeholder 3"/>
          <p:cNvSpPr>
            <a:spLocks noGrp="1"/>
          </p:cNvSpPr>
          <p:nvPr>
            <p:ph type="body" sz="quarter" idx="157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0" name="Text Placeholder 3"/>
          <p:cNvSpPr>
            <a:spLocks noGrp="1"/>
          </p:cNvSpPr>
          <p:nvPr>
            <p:ph type="body" sz="quarter" idx="158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1" name="Text Placeholder 3"/>
          <p:cNvSpPr>
            <a:spLocks noGrp="1"/>
          </p:cNvSpPr>
          <p:nvPr>
            <p:ph type="body" sz="quarter" idx="159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2" name="Text Placeholder 3"/>
          <p:cNvSpPr>
            <a:spLocks noGrp="1"/>
          </p:cNvSpPr>
          <p:nvPr>
            <p:ph type="body" sz="quarter" idx="160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3" name="Text Placeholder 3"/>
          <p:cNvSpPr>
            <a:spLocks noGrp="1"/>
          </p:cNvSpPr>
          <p:nvPr>
            <p:ph type="body" sz="quarter" idx="161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4" name="Text Placeholder 3"/>
          <p:cNvSpPr>
            <a:spLocks noGrp="1"/>
          </p:cNvSpPr>
          <p:nvPr>
            <p:ph type="body" sz="quarter" idx="162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63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64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7" name="Text Placeholder 5"/>
          <p:cNvSpPr>
            <a:spLocks noGrp="1"/>
          </p:cNvSpPr>
          <p:nvPr>
            <p:ph type="body" sz="quarter" idx="165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8" name="Text Placeholder 5"/>
          <p:cNvSpPr>
            <a:spLocks noGrp="1"/>
          </p:cNvSpPr>
          <p:nvPr>
            <p:ph type="body" sz="quarter" idx="166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9" name="Text Placeholder 5"/>
          <p:cNvSpPr>
            <a:spLocks noGrp="1"/>
          </p:cNvSpPr>
          <p:nvPr>
            <p:ph type="body" sz="quarter" idx="167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0" name="Text Placeholder 5"/>
          <p:cNvSpPr>
            <a:spLocks noGrp="1"/>
          </p:cNvSpPr>
          <p:nvPr>
            <p:ph type="body" sz="quarter" idx="168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1" name="Text Placeholder 5"/>
          <p:cNvSpPr>
            <a:spLocks noGrp="1"/>
          </p:cNvSpPr>
          <p:nvPr>
            <p:ph type="body" sz="quarter" idx="169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2" name="Text Placeholder 5"/>
          <p:cNvSpPr>
            <a:spLocks noGrp="1"/>
          </p:cNvSpPr>
          <p:nvPr>
            <p:ph type="body" sz="quarter" idx="170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3" name="Text Placeholder 5"/>
          <p:cNvSpPr>
            <a:spLocks noGrp="1"/>
          </p:cNvSpPr>
          <p:nvPr>
            <p:ph type="body" sz="quarter" idx="171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4" name="Text Placeholder 5"/>
          <p:cNvSpPr>
            <a:spLocks noGrp="1"/>
          </p:cNvSpPr>
          <p:nvPr>
            <p:ph type="body" sz="quarter" idx="172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5" name="Text Placeholder 5"/>
          <p:cNvSpPr>
            <a:spLocks noGrp="1"/>
          </p:cNvSpPr>
          <p:nvPr>
            <p:ph type="body" sz="quarter" idx="173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6" name="Text Placeholder 5"/>
          <p:cNvSpPr>
            <a:spLocks noGrp="1"/>
          </p:cNvSpPr>
          <p:nvPr>
            <p:ph type="body" sz="quarter" idx="174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7" name="Text Placeholder 5"/>
          <p:cNvSpPr>
            <a:spLocks noGrp="1"/>
          </p:cNvSpPr>
          <p:nvPr>
            <p:ph type="body" sz="quarter" idx="175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8" name="Text Placeholder 5"/>
          <p:cNvSpPr>
            <a:spLocks noGrp="1"/>
          </p:cNvSpPr>
          <p:nvPr>
            <p:ph type="body" sz="quarter" idx="176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9" name="Text Placeholder 5"/>
          <p:cNvSpPr>
            <a:spLocks noGrp="1"/>
          </p:cNvSpPr>
          <p:nvPr>
            <p:ph type="body" sz="quarter" idx="177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50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1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2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3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4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5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6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7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9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60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297352" y="1502881"/>
            <a:ext cx="7006500" cy="325264"/>
          </a:xfrm>
          <a:prstGeom prst="rect">
            <a:avLst/>
          </a:prstGeom>
        </p:spPr>
        <p:txBody>
          <a:bodyPr lIns="23707" tIns="11853" rIns="23707" bIns="11853">
            <a:normAutofit/>
          </a:bodyPr>
          <a:lstStyle>
            <a:lvl1pPr algn="ctr">
              <a:buFontTx/>
              <a:buNone/>
              <a:defRPr sz="19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297352" y="945289"/>
            <a:ext cx="7006500" cy="557593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6" name="Text Placeholder 76"/>
          <p:cNvSpPr>
            <a:spLocks noGrp="1"/>
          </p:cNvSpPr>
          <p:nvPr>
            <p:ph type="body" sz="quarter" idx="178" hasCustomPrompt="1"/>
          </p:nvPr>
        </p:nvSpPr>
        <p:spPr>
          <a:xfrm>
            <a:off x="1297352" y="147428"/>
            <a:ext cx="7006500" cy="797862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43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pages/PosterPresentationscom/217914411419?v=app_4949752878&amp;ref=ts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9673592" y="0"/>
            <a:ext cx="4565817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16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16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300" baseline="0" dirty="0" smtClean="0">
                <a:latin typeface="Trebuchet MS" pitchFamily="34" charset="0"/>
              </a:rPr>
            </a:br>
            <a:r>
              <a:rPr lang="en-US" sz="13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</a:p>
          <a:p>
            <a:pPr defTabSz="940996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16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Go to the </a:t>
            </a:r>
            <a:r>
              <a:rPr lang="en-US" sz="13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300" baseline="0" dirty="0" smtClean="0">
                <a:latin typeface="Trebuchet MS" pitchFamily="34" charset="0"/>
              </a:rPr>
            </a:b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940996"/>
            <a:endParaRPr lang="en-US" sz="1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template has four </a:t>
            </a:r>
            <a:r>
              <a:rPr lang="en-US" sz="1300" baseline="0" dirty="0" smtClean="0">
                <a:latin typeface="Trebuchet MS" pitchFamily="34" charset="0"/>
              </a:rPr>
              <a:t>different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column layouts.  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your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mouse on the background and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click on “Layout” to see the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the provided layouts are fixed and  cannot be moved but advanced users can modify any layout by going to VIEW and then SLIDE MASTER.</a:t>
            </a: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TEXT: </a:t>
            </a:r>
            <a:r>
              <a:rPr lang="en-US" sz="13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PHOTOS: </a:t>
            </a:r>
            <a:r>
              <a:rPr lang="en-US" sz="13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300" u="sng" baseline="0" dirty="0" smtClean="0">
                <a:latin typeface="Trebuchet MS" pitchFamily="34" charset="0"/>
              </a:rPr>
              <a:t>first</a:t>
            </a:r>
            <a:r>
              <a:rPr lang="en-US" sz="13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TABLES: </a:t>
            </a:r>
            <a:r>
              <a:rPr lang="en-US" sz="13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000" baseline="0" dirty="0" smtClean="0">
              <a:latin typeface="Trebuchet MS" pitchFamily="34" charset="0"/>
            </a:endParaRPr>
          </a:p>
          <a:p>
            <a:pPr defTabSz="1317553"/>
            <a:endParaRPr lang="en-US" sz="1000" dirty="0" smtClean="0">
              <a:latin typeface="Trebuchet MS" pitchFamily="34" charset="0"/>
            </a:endParaRPr>
          </a:p>
          <a:p>
            <a:pPr algn="ctr"/>
            <a:endParaRPr lang="en-US" sz="1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3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4634704" y="-7619"/>
            <a:ext cx="4557720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2007 template produces</a:t>
            </a:r>
            <a:r>
              <a:rPr lang="en-US" sz="1300" baseline="0" dirty="0" smtClean="0">
                <a:latin typeface="Trebuchet MS" pitchFamily="34" charset="0"/>
              </a:rPr>
              <a:t> an A3 size</a:t>
            </a:r>
            <a:r>
              <a:rPr lang="en-US" sz="1300" dirty="0" smtClean="0">
                <a:latin typeface="Trebuchet MS" pitchFamily="34" charset="0"/>
              </a:rPr>
              <a:t> professional  poster. It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1300" baseline="0" dirty="0" smtClean="0">
                <a:latin typeface="Trebuchet MS" pitchFamily="34" charset="0"/>
              </a:rPr>
              <a:t> text, and graphics</a:t>
            </a:r>
            <a:r>
              <a:rPr lang="en-US" sz="1300" dirty="0" smtClean="0">
                <a:latin typeface="Trebuchet MS" pitchFamily="34" charset="0"/>
              </a:rPr>
              <a:t>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it to create your presentation. Then send</a:t>
            </a:r>
            <a:r>
              <a:rPr lang="en-US" sz="1300" baseline="0" dirty="0" smtClean="0">
                <a:latin typeface="Trebuchet MS" pitchFamily="34" charset="0"/>
              </a:rPr>
              <a:t> it </a:t>
            </a:r>
            <a:r>
              <a:rPr lang="en-US" sz="1300" dirty="0" smtClean="0">
                <a:latin typeface="Trebuchet MS" pitchFamily="34" charset="0"/>
              </a:rPr>
              <a:t>to </a:t>
            </a:r>
            <a:r>
              <a:rPr lang="en-US" sz="1300" b="1" dirty="0" smtClean="0">
                <a:latin typeface="Trebuchet MS" pitchFamily="34" charset="0"/>
              </a:rPr>
              <a:t>PosterPresentations.com</a:t>
            </a:r>
            <a:r>
              <a:rPr lang="en-US" sz="13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1300" dirty="0" smtClean="0">
                <a:latin typeface="Trebuchet MS" pitchFamily="34" charset="0"/>
              </a:rPr>
            </a:br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We provide a series of </a:t>
            </a:r>
            <a:r>
              <a:rPr lang="en-US" sz="1300" b="1" dirty="0" smtClean="0">
                <a:latin typeface="Trebuchet MS" pitchFamily="34" charset="0"/>
              </a:rPr>
              <a:t>online tutorials</a:t>
            </a:r>
            <a:r>
              <a:rPr lang="en-US" sz="13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View our online</a:t>
            </a:r>
            <a:r>
              <a:rPr lang="en-US" sz="1300" baseline="0" dirty="0" smtClean="0">
                <a:latin typeface="Trebuchet MS" pitchFamily="34" charset="0"/>
              </a:rPr>
              <a:t> tutorials at: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latin typeface="Trebuchet MS" pitchFamily="34" charset="0"/>
              </a:rPr>
              <a:t>(copy</a:t>
            </a:r>
            <a:r>
              <a:rPr lang="en-US" sz="13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For assistance and to order your printed poster</a:t>
            </a:r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at </a:t>
            </a:r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1317553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Drag a placeholder onto the</a:t>
            </a:r>
            <a:r>
              <a:rPr lang="en-US" sz="1300" baseline="0" dirty="0" smtClean="0">
                <a:latin typeface="Trebuchet MS" pitchFamily="34" charset="0"/>
              </a:rPr>
              <a:t> poster area,</a:t>
            </a:r>
            <a:r>
              <a:rPr lang="en-US" sz="1300" dirty="0" smtClean="0">
                <a:latin typeface="Trebuchet MS" pitchFamily="34" charset="0"/>
              </a:rPr>
              <a:t> size it, and click it to edit.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Move</a:t>
            </a:r>
            <a:r>
              <a:rPr lang="en-US" sz="13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dirty="0" smtClean="0">
              <a:latin typeface="Trebuchet MS" pitchFamily="34" charset="0"/>
            </a:endParaRPr>
          </a:p>
          <a:p>
            <a:pPr algn="ctr"/>
            <a:endParaRPr lang="en-US" sz="11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4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9601200" cy="18669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868754"/>
            <a:ext cx="9601200" cy="5926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87842" y="12557973"/>
            <a:ext cx="708657" cy="12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7395" tIns="13695" rIns="27395" bIns="1369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2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2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4" name="Rectangle 33"/>
          <p:cNvSpPr/>
          <p:nvPr/>
        </p:nvSpPr>
        <p:spPr>
          <a:xfrm>
            <a:off x="-4636153" y="8496345"/>
            <a:ext cx="4557720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8221" y="6165491"/>
            <a:ext cx="1690535" cy="90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55834" y="5003895"/>
            <a:ext cx="201631" cy="1358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9748363" y="11778967"/>
            <a:ext cx="3094910" cy="889488"/>
          </a:xfrm>
          <a:prstGeom prst="rect">
            <a:avLst/>
          </a:prstGeom>
          <a:noFill/>
        </p:spPr>
        <p:txBody>
          <a:bodyPr wrap="square" lIns="27447" tIns="13723" rIns="27447" bIns="13723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    </a:t>
            </a:r>
            <a:r>
              <a:rPr lang="en-US" sz="1300" dirty="0" smtClean="0">
                <a:solidFill>
                  <a:schemeClr val="bg1"/>
                </a:solidFill>
              </a:rPr>
              <a:t>2117 Fourth Street ,</a:t>
            </a:r>
            <a:r>
              <a:rPr lang="en-US" sz="1300" baseline="0" dirty="0" smtClean="0">
                <a:solidFill>
                  <a:schemeClr val="bg1"/>
                </a:solidFill>
              </a:rPr>
              <a:t> Unit C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</a:t>
            </a:r>
            <a:r>
              <a:rPr lang="en-US" sz="13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-4478572" y="12198001"/>
            <a:ext cx="4266047" cy="491361"/>
            <a:chOff x="44242388" y="28054064"/>
            <a:chExt cx="9771398" cy="1090621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7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68327" y="2815242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7" y="28243983"/>
              <a:ext cx="8671189" cy="888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0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0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10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>
            <a:off x="9673592" y="11611133"/>
            <a:ext cx="4565817" cy="128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-4626679" y="4634739"/>
            <a:ext cx="4553553" cy="129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676402" y="1895918"/>
            <a:ext cx="4563006" cy="62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201226" y="2042381"/>
            <a:ext cx="4532163" cy="10401300"/>
          </a:xfrm>
          <a:prstGeom prst="roundRect">
            <a:avLst>
              <a:gd name="adj" fmla="val 321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4867814" y="2042381"/>
            <a:ext cx="4532163" cy="10401300"/>
          </a:xfrm>
          <a:prstGeom prst="roundRect">
            <a:avLst>
              <a:gd name="adj" fmla="val 321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-4630848" y="7373410"/>
            <a:ext cx="4557720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1317457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494046" indent="-494046" algn="l" defTabSz="1317457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70434" indent="-411705" algn="l" defTabSz="1317457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4682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305550" indent="-329365" algn="l" defTabSz="131745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64279" indent="-329365" algn="l" defTabSz="1317457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3007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81736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940464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9919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73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7457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6185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4914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364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237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1110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69828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9601200" cy="18669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200025" y="2044701"/>
            <a:ext cx="9200108" cy="10401300"/>
          </a:xfrm>
          <a:prstGeom prst="roundRect">
            <a:avLst>
              <a:gd name="adj" fmla="val 2277"/>
            </a:avLst>
          </a:prstGeom>
          <a:gradFill flip="none" rotWithShape="1">
            <a:gsLst>
              <a:gs pos="0">
                <a:srgbClr val="CDD2DE"/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868754"/>
            <a:ext cx="9601200" cy="5926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54224" y="12545792"/>
            <a:ext cx="836266" cy="101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7395" tIns="13695" rIns="27395" bIns="1369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2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2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-4606616" y="-7619"/>
            <a:ext cx="4529634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2007 template produces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an A3 size professional  poster. It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1300" baseline="0" dirty="0" smtClean="0">
                <a:latin typeface="Trebuchet MS" pitchFamily="34" charset="0"/>
              </a:rPr>
              <a:t> text, and graphics</a:t>
            </a:r>
            <a:r>
              <a:rPr lang="en-US" sz="1300" dirty="0" smtClean="0">
                <a:latin typeface="Trebuchet MS" pitchFamily="34" charset="0"/>
              </a:rPr>
              <a:t>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it to create your presentation. Then send</a:t>
            </a:r>
            <a:r>
              <a:rPr lang="en-US" sz="1300" baseline="0" dirty="0" smtClean="0">
                <a:latin typeface="Trebuchet MS" pitchFamily="34" charset="0"/>
              </a:rPr>
              <a:t> it </a:t>
            </a:r>
            <a:r>
              <a:rPr lang="en-US" sz="1300" dirty="0" smtClean="0">
                <a:latin typeface="Trebuchet MS" pitchFamily="34" charset="0"/>
              </a:rPr>
              <a:t>to </a:t>
            </a:r>
            <a:r>
              <a:rPr lang="en-US" sz="1300" b="1" dirty="0" smtClean="0">
                <a:latin typeface="Trebuchet MS" pitchFamily="34" charset="0"/>
              </a:rPr>
              <a:t>PosterPresentations.com</a:t>
            </a:r>
            <a:r>
              <a:rPr lang="en-US" sz="13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1300" dirty="0" smtClean="0">
                <a:latin typeface="Trebuchet MS" pitchFamily="34" charset="0"/>
              </a:rPr>
            </a:br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We provide a series of </a:t>
            </a:r>
            <a:r>
              <a:rPr lang="en-US" sz="1300" b="1" dirty="0" smtClean="0">
                <a:latin typeface="Trebuchet MS" pitchFamily="34" charset="0"/>
              </a:rPr>
              <a:t>online tutorials</a:t>
            </a:r>
            <a:r>
              <a:rPr lang="en-US" sz="13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View our online</a:t>
            </a:r>
            <a:r>
              <a:rPr lang="en-US" sz="1300" baseline="0" dirty="0" smtClean="0">
                <a:latin typeface="Trebuchet MS" pitchFamily="34" charset="0"/>
              </a:rPr>
              <a:t> tutorials at: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latin typeface="Trebuchet MS" pitchFamily="34" charset="0"/>
              </a:rPr>
              <a:t>(copy</a:t>
            </a:r>
            <a:r>
              <a:rPr lang="en-US" sz="13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For assistance and to order your printed poster</a:t>
            </a:r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at </a:t>
            </a:r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1317553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Drag a placeholder onto the</a:t>
            </a:r>
            <a:r>
              <a:rPr lang="en-US" sz="1300" baseline="0" dirty="0" smtClean="0">
                <a:latin typeface="Trebuchet MS" pitchFamily="34" charset="0"/>
              </a:rPr>
              <a:t> poster area,</a:t>
            </a:r>
            <a:r>
              <a:rPr lang="en-US" sz="1300" dirty="0" smtClean="0">
                <a:latin typeface="Trebuchet MS" pitchFamily="34" charset="0"/>
              </a:rPr>
              <a:t> size it, and click it to edit.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Move</a:t>
            </a:r>
            <a:r>
              <a:rPr lang="en-US" sz="13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preformatted text placeholder to the poster to add a new body of text.</a:t>
            </a:r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dirty="0" smtClean="0">
              <a:latin typeface="Trebuchet MS" pitchFamily="34" charset="0"/>
            </a:endParaRPr>
          </a:p>
          <a:p>
            <a:pPr algn="ctr"/>
            <a:endParaRPr lang="en-US" sz="11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400" b="1" dirty="0">
              <a:latin typeface="Trebuchet MS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4606616" y="9082662"/>
            <a:ext cx="4529634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-4617278" y="4594158"/>
            <a:ext cx="4553553" cy="129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-3448693" y="8630382"/>
            <a:ext cx="2198539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4478572" y="12183386"/>
            <a:ext cx="4266047" cy="491361"/>
            <a:chOff x="44242388" y="28054064"/>
            <a:chExt cx="9771398" cy="1090621"/>
          </a:xfrm>
        </p:grpSpPr>
        <p:sp>
          <p:nvSpPr>
            <p:cNvPr id="27" name="Rounded Rectangle 26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7" descr="http://t2.gstatic.com/images?q=tbn:ANd9GcR4APHC6TT9w54M2zn_pvCiBxUNcspYPoVxirLRphBoJabfSvu7zw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368327" y="2815242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29" name="TextBox 28"/>
            <p:cNvSpPr txBox="1"/>
            <p:nvPr userDrawn="1"/>
          </p:nvSpPr>
          <p:spPr>
            <a:xfrm>
              <a:off x="45342597" y="28243983"/>
              <a:ext cx="8671189" cy="888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0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0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10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9673592" y="0"/>
            <a:ext cx="4565817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16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16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300" baseline="0" dirty="0" smtClean="0">
                <a:latin typeface="Trebuchet MS" pitchFamily="34" charset="0"/>
              </a:rPr>
            </a:br>
            <a:r>
              <a:rPr lang="en-US" sz="13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</a:p>
          <a:p>
            <a:pPr defTabSz="940996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16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Go to the </a:t>
            </a:r>
            <a:r>
              <a:rPr lang="en-US" sz="13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300" baseline="0" dirty="0" smtClean="0">
                <a:latin typeface="Trebuchet MS" pitchFamily="34" charset="0"/>
              </a:rPr>
            </a:b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940996"/>
            <a:endParaRPr lang="en-US" sz="1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template has four </a:t>
            </a:r>
            <a:r>
              <a:rPr lang="en-US" sz="1300" baseline="0" dirty="0" smtClean="0">
                <a:latin typeface="Trebuchet MS" pitchFamily="34" charset="0"/>
              </a:rPr>
              <a:t>different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column layouts.  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your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mouse on the background and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click on “Layout” to see the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the provided layouts are fixed and  cannot be moved but advanced users can modify any layout by going to VIEW and then SLIDE MASTER.</a:t>
            </a: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TEXT: </a:t>
            </a:r>
            <a:r>
              <a:rPr lang="en-US" sz="13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PHOTOS: </a:t>
            </a:r>
            <a:r>
              <a:rPr lang="en-US" sz="13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300" u="sng" baseline="0" dirty="0" smtClean="0">
                <a:latin typeface="Trebuchet MS" pitchFamily="34" charset="0"/>
              </a:rPr>
              <a:t>first</a:t>
            </a:r>
            <a:r>
              <a:rPr lang="en-US" sz="13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TABLES: </a:t>
            </a:r>
            <a:r>
              <a:rPr lang="en-US" sz="13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000" baseline="0" dirty="0" smtClean="0">
              <a:latin typeface="Trebuchet MS" pitchFamily="34" charset="0"/>
            </a:endParaRPr>
          </a:p>
          <a:p>
            <a:pPr defTabSz="1317553"/>
            <a:endParaRPr lang="en-US" sz="1000" dirty="0" smtClean="0">
              <a:latin typeface="Trebuchet MS" pitchFamily="34" charset="0"/>
            </a:endParaRPr>
          </a:p>
          <a:p>
            <a:pPr algn="ctr"/>
            <a:endParaRPr lang="en-US" sz="1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300" b="1" dirty="0">
              <a:latin typeface="Trebuchet MS" pitchFamily="34" charset="0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444325" y="6148822"/>
            <a:ext cx="1690535" cy="90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643129" y="4989740"/>
            <a:ext cx="201631" cy="1358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3" name="TextBox 32"/>
          <p:cNvSpPr txBox="1"/>
          <p:nvPr/>
        </p:nvSpPr>
        <p:spPr>
          <a:xfrm>
            <a:off x="9748363" y="11778967"/>
            <a:ext cx="3094910" cy="889488"/>
          </a:xfrm>
          <a:prstGeom prst="rect">
            <a:avLst/>
          </a:prstGeom>
          <a:noFill/>
        </p:spPr>
        <p:txBody>
          <a:bodyPr wrap="square" lIns="27447" tIns="13723" rIns="27447" bIns="13723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    </a:t>
            </a:r>
            <a:r>
              <a:rPr lang="en-US" sz="1300" dirty="0" smtClean="0">
                <a:solidFill>
                  <a:schemeClr val="bg1"/>
                </a:solidFill>
              </a:rPr>
              <a:t>2117 Fourth Street ,</a:t>
            </a:r>
            <a:r>
              <a:rPr lang="en-US" sz="1300" baseline="0" dirty="0" smtClean="0">
                <a:solidFill>
                  <a:schemeClr val="bg1"/>
                </a:solidFill>
              </a:rPr>
              <a:t> Unit C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</a:t>
            </a:r>
            <a:r>
              <a:rPr lang="en-US" sz="13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9673592" y="11727813"/>
            <a:ext cx="4565817" cy="128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676402" y="1895918"/>
            <a:ext cx="4563006" cy="62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-4617279" y="7250063"/>
            <a:ext cx="4529634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3459355" y="6797784"/>
            <a:ext cx="2198539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id="1" dur="indefinite" restart="never" nodeType="tmRoot"/>
      </p:par>
    </p:tnLst>
  </p:timing>
  <p:txStyles>
    <p:titleStyle>
      <a:lvl1pPr algn="ctr" defTabSz="1317457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494046" indent="-494046" algn="l" defTabSz="1317457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70434" indent="-411705" algn="l" defTabSz="1317457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4682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305550" indent="-329365" algn="l" defTabSz="131745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64279" indent="-329365" algn="l" defTabSz="1317457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3007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81736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940464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9919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73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7457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6185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4914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364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237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1110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69828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0888" y="2268785"/>
            <a:ext cx="4440775" cy="1591666"/>
          </a:xfrm>
        </p:spPr>
        <p:txBody>
          <a:bodyPr/>
          <a:lstStyle/>
          <a:p>
            <a:pPr algn="just" rtl="1">
              <a:lnSpc>
                <a:spcPct val="150000"/>
              </a:lnSpc>
            </a:pPr>
            <a:r>
              <a:rPr lang="fa-IR" sz="1400" b="1" dirty="0" smtClean="0">
                <a:latin typeface="+mn-lt"/>
                <a:cs typeface="Zar" pitchFamily="2" charset="-78"/>
              </a:rPr>
              <a:t>آثارو تالیفات</a:t>
            </a:r>
            <a:endParaRPr lang="fa-IR" sz="1400" b="1" dirty="0">
              <a:latin typeface="+mn-lt"/>
              <a:cs typeface="Zar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1100" dirty="0" smtClean="0">
              <a:latin typeface="+mn-lt"/>
              <a:cs typeface="B Nazanin" pitchFamily="2" charset="-78"/>
            </a:endParaRPr>
          </a:p>
          <a:p>
            <a:pPr marL="228600" indent="-228600" algn="just" rtl="1">
              <a:lnSpc>
                <a:spcPct val="150000"/>
              </a:lnSpc>
              <a:buAutoNum type="arabicPeriod"/>
            </a:pPr>
            <a:endParaRPr lang="fa-IR" sz="1100" dirty="0">
              <a:latin typeface="+mn-lt"/>
              <a:cs typeface="B Nazanin" pitchFamily="2" charset="-78"/>
            </a:endParaRPr>
          </a:p>
          <a:p>
            <a:pPr marL="228600" indent="-228600" algn="just" rtl="1">
              <a:lnSpc>
                <a:spcPct val="150000"/>
              </a:lnSpc>
              <a:buAutoNum type="arabicPeriod"/>
            </a:pPr>
            <a:endParaRPr lang="fa-IR" sz="1100" dirty="0" smtClean="0">
              <a:latin typeface="+mn-lt"/>
              <a:cs typeface="B Nazanin" pitchFamily="2" charset="-78"/>
            </a:endParaRPr>
          </a:p>
          <a:p>
            <a:pPr marL="228600" indent="-228600" algn="just" rtl="1">
              <a:lnSpc>
                <a:spcPct val="150000"/>
              </a:lnSpc>
              <a:buAutoNum type="arabicPeriod"/>
            </a:pPr>
            <a:endParaRPr lang="fa-IR" sz="1100" dirty="0">
              <a:latin typeface="+mn-lt"/>
              <a:cs typeface="B Nazanin" pitchFamily="2" charset="-78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5"/>
          </p:nvPr>
        </p:nvSpPr>
        <p:spPr>
          <a:xfrm>
            <a:off x="4869013" y="2081678"/>
            <a:ext cx="4531063" cy="270874"/>
          </a:xfrm>
        </p:spPr>
        <p:txBody>
          <a:bodyPr/>
          <a:lstStyle/>
          <a:p>
            <a:pPr algn="r" rtl="1"/>
            <a:r>
              <a:rPr lang="fa-IR" sz="1400" u="none" dirty="0" smtClean="0">
                <a:cs typeface="Zar" pitchFamily="2" charset="-78"/>
              </a:rPr>
              <a:t>بیو گرافی</a:t>
            </a:r>
            <a:endParaRPr lang="en-US" sz="1400" u="none" dirty="0">
              <a:cs typeface="Zar" pitchFamily="2" charset="-78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34" name="Picture Placeholder 33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35" name="Picture Placeholder 34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36" name="Picture Placeholder 35"/>
          <p:cNvSpPr>
            <a:spLocks noGrp="1"/>
          </p:cNvSpPr>
          <p:nvPr>
            <p:ph type="pic" sz="quarter" idx="135"/>
          </p:nvPr>
        </p:nvSpPr>
        <p:spPr/>
      </p:sp>
      <p:sp>
        <p:nvSpPr>
          <p:cNvPr id="37" name="Text Placeholder 36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50"/>
          </p:nvPr>
        </p:nvSpPr>
        <p:spPr>
          <a:xfrm>
            <a:off x="1297352" y="1397213"/>
            <a:ext cx="7006500" cy="325264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نام استاد: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51"/>
          </p:nvPr>
        </p:nvSpPr>
        <p:spPr>
          <a:xfrm>
            <a:off x="1297352" y="1027979"/>
            <a:ext cx="7006500" cy="369234"/>
          </a:xfrm>
        </p:spPr>
        <p:txBody>
          <a:bodyPr>
            <a:normAutofit/>
          </a:bodyPr>
          <a:lstStyle/>
          <a:p>
            <a:pPr rtl="1"/>
            <a:r>
              <a:rPr lang="fa-I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نام دانشجو:                 ترم:                    رشته تحصیلی:</a:t>
            </a: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53"/>
          </p:nvPr>
        </p:nvSpPr>
        <p:spPr>
          <a:xfrm>
            <a:off x="1297352" y="239074"/>
            <a:ext cx="7006500" cy="634617"/>
          </a:xfrm>
        </p:spPr>
        <p:txBody>
          <a:bodyPr>
            <a:normAutofit fontScale="92500"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a-IR" sz="20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روزنامه الکترونیک (مرکز آموزش عالی عترت )فلاسفه ایرانی</a:t>
            </a:r>
          </a:p>
          <a:p>
            <a:r>
              <a:rPr lang="fa-IR" sz="20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نام فیلسوف:</a:t>
            </a:r>
            <a:endParaRPr lang="fa-IR" sz="2000" b="1" dirty="0">
              <a:ln w="11430"/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-240113"/>
            <a:ext cx="160298" cy="48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9342" tIns="39671" rIns="79342" bIns="39671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-240113"/>
            <a:ext cx="160298" cy="48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9342" tIns="39671" rIns="79342" bIns="39671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9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69582" y="11114008"/>
            <a:ext cx="4390705" cy="461695"/>
          </a:xfrm>
        </p:spPr>
        <p:txBody>
          <a:bodyPr/>
          <a:lstStyle/>
          <a:p>
            <a:pPr lvl="0"/>
            <a:r>
              <a:rPr lang="fa-IR" dirty="0" smtClean="0">
                <a:cs typeface="B Titr" pitchFamily="2" charset="-78"/>
              </a:rPr>
              <a:t>منابع تحقیق:</a:t>
            </a:r>
          </a:p>
          <a:p>
            <a:pPr lvl="0"/>
            <a:endParaRPr lang="fa-IR" dirty="0" smtClean="0">
              <a:cs typeface="B Titr" pitchFamily="2" charset="-78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00026" y="11456311"/>
            <a:ext cx="4529818" cy="387893"/>
          </a:xfrm>
          <a:prstGeom prst="rect">
            <a:avLst/>
          </a:prstGeom>
          <a:noFill/>
        </p:spPr>
        <p:txBody>
          <a:bodyPr wrap="square" lIns="79342" tIns="39671" rIns="79342" bIns="39671" rtlCol="0">
            <a:spAutoFit/>
          </a:bodyPr>
          <a:lstStyle/>
          <a:p>
            <a:endParaRPr lang="en-US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endParaRPr lang="en-US" sz="1000" dirty="0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28"/>
          </p:nvPr>
        </p:nvSpPr>
        <p:spPr>
          <a:xfrm>
            <a:off x="4867277" y="4364694"/>
            <a:ext cx="4531554" cy="557152"/>
          </a:xfrm>
        </p:spPr>
        <p:txBody>
          <a:bodyPr/>
          <a:lstStyle/>
          <a:p>
            <a:pPr algn="just" rtl="1"/>
            <a:r>
              <a:rPr lang="fa-IR" sz="1400" b="1" dirty="0" smtClean="0">
                <a:cs typeface="Zar" pitchFamily="2" charset="-78"/>
              </a:rPr>
              <a:t>آرا و نظرات</a:t>
            </a:r>
            <a:endParaRPr lang="fa-IR" sz="1400" b="1" dirty="0">
              <a:cs typeface="Zar" pitchFamily="2" charset="-78"/>
            </a:endParaRPr>
          </a:p>
          <a:p>
            <a:pPr algn="just" rtl="1"/>
            <a:endParaRPr lang="fa-IR" sz="1100" b="1" dirty="0" smtClean="0">
              <a:cs typeface="B Nazanin" pitchFamily="2" charset="-78"/>
            </a:endParaRPr>
          </a:p>
        </p:txBody>
      </p:sp>
      <p:pic>
        <p:nvPicPr>
          <p:cNvPr id="87" name="Picture Placeholder 54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/>
          <a:stretch>
            <a:fillRect/>
          </a:stretch>
        </p:blipFill>
        <p:spPr>
          <a:xfrm>
            <a:off x="8208477" y="92950"/>
            <a:ext cx="1335716" cy="1759754"/>
          </a:xfrm>
        </p:spPr>
      </p:pic>
      <p:pic>
        <p:nvPicPr>
          <p:cNvPr id="6" name="Picture Placeholder 5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" r="56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867277" y="2337166"/>
            <a:ext cx="4531063" cy="3434863"/>
          </a:xfrm>
        </p:spPr>
        <p:txBody>
          <a:bodyPr/>
          <a:lstStyle/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fa-IR" dirty="0" smtClean="0"/>
          </a:p>
          <a:p>
            <a:pPr algn="r" rtl="1"/>
            <a:endParaRPr lang="fa-IR" dirty="0"/>
          </a:p>
          <a:p>
            <a:pPr algn="r" rtl="1"/>
            <a:endParaRPr lang="fa-IR" dirty="0" smtClean="0"/>
          </a:p>
          <a:p>
            <a:pPr algn="r" rtl="1"/>
            <a:endParaRPr lang="fa-IR" dirty="0"/>
          </a:p>
          <a:p>
            <a:pPr algn="r" rtl="1"/>
            <a:endParaRPr lang="fa-IR" dirty="0" smtClean="0"/>
          </a:p>
          <a:p>
            <a:pPr algn="r" rtl="1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7486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100CMx140CM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601</TotalTime>
  <Words>34</Words>
  <Application>Microsoft Office PowerPoint</Application>
  <PresentationFormat>A3 Paper (297x420 mm)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PosterPresentations.com-100CMx140CM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mitteam</cp:lastModifiedBy>
  <cp:revision>93</cp:revision>
  <dcterms:created xsi:type="dcterms:W3CDTF">2012-02-10T00:21:22Z</dcterms:created>
  <dcterms:modified xsi:type="dcterms:W3CDTF">2016-02-13T06:50:40Z</dcterms:modified>
</cp:coreProperties>
</file>