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3" r:id="rId2"/>
  </p:sldMasterIdLst>
  <p:notesMasterIdLst>
    <p:notesMasterId r:id="rId4"/>
  </p:notesMasterIdLst>
  <p:handoutMasterIdLst>
    <p:handoutMasterId r:id="rId5"/>
  </p:handoutMasterIdLst>
  <p:sldIdLst>
    <p:sldId id="256" r:id="rId3"/>
  </p:sldIdLst>
  <p:sldSz cx="9601200" cy="12801600" type="A3"/>
  <p:notesSz cx="9777413" cy="14206538"/>
  <p:defaultTextStyle>
    <a:defPPr>
      <a:defRPr lang="en-US"/>
    </a:defPPr>
    <a:lvl1pPr marL="0" algn="l" defTabSz="1317457" rtl="0" eaLnBrk="1" latinLnBrk="0" hangingPunct="1">
      <a:defRPr sz="2600" kern="1200">
        <a:solidFill>
          <a:schemeClr val="tx1"/>
        </a:solidFill>
        <a:latin typeface="+mn-lt"/>
        <a:ea typeface="+mn-ea"/>
        <a:cs typeface="+mn-cs"/>
      </a:defRPr>
    </a:lvl1pPr>
    <a:lvl2pPr marL="658730" algn="l" defTabSz="1317457" rtl="0" eaLnBrk="1" latinLnBrk="0" hangingPunct="1">
      <a:defRPr sz="2600" kern="1200">
        <a:solidFill>
          <a:schemeClr val="tx1"/>
        </a:solidFill>
        <a:latin typeface="+mn-lt"/>
        <a:ea typeface="+mn-ea"/>
        <a:cs typeface="+mn-cs"/>
      </a:defRPr>
    </a:lvl2pPr>
    <a:lvl3pPr marL="1317457" algn="l" defTabSz="1317457" rtl="0" eaLnBrk="1" latinLnBrk="0" hangingPunct="1">
      <a:defRPr sz="2600" kern="1200">
        <a:solidFill>
          <a:schemeClr val="tx1"/>
        </a:solidFill>
        <a:latin typeface="+mn-lt"/>
        <a:ea typeface="+mn-ea"/>
        <a:cs typeface="+mn-cs"/>
      </a:defRPr>
    </a:lvl3pPr>
    <a:lvl4pPr marL="1976185" algn="l" defTabSz="1317457" rtl="0" eaLnBrk="1" latinLnBrk="0" hangingPunct="1">
      <a:defRPr sz="2600" kern="1200">
        <a:solidFill>
          <a:schemeClr val="tx1"/>
        </a:solidFill>
        <a:latin typeface="+mn-lt"/>
        <a:ea typeface="+mn-ea"/>
        <a:cs typeface="+mn-cs"/>
      </a:defRPr>
    </a:lvl4pPr>
    <a:lvl5pPr marL="2634914" algn="l" defTabSz="1317457" rtl="0" eaLnBrk="1" latinLnBrk="0" hangingPunct="1">
      <a:defRPr sz="2600" kern="1200">
        <a:solidFill>
          <a:schemeClr val="tx1"/>
        </a:solidFill>
        <a:latin typeface="+mn-lt"/>
        <a:ea typeface="+mn-ea"/>
        <a:cs typeface="+mn-cs"/>
      </a:defRPr>
    </a:lvl5pPr>
    <a:lvl6pPr marL="3293642" algn="l" defTabSz="1317457" rtl="0" eaLnBrk="1" latinLnBrk="0" hangingPunct="1">
      <a:defRPr sz="2600" kern="1200">
        <a:solidFill>
          <a:schemeClr val="tx1"/>
        </a:solidFill>
        <a:latin typeface="+mn-lt"/>
        <a:ea typeface="+mn-ea"/>
        <a:cs typeface="+mn-cs"/>
      </a:defRPr>
    </a:lvl6pPr>
    <a:lvl7pPr marL="3952372" algn="l" defTabSz="1317457" rtl="0" eaLnBrk="1" latinLnBrk="0" hangingPunct="1">
      <a:defRPr sz="2600" kern="1200">
        <a:solidFill>
          <a:schemeClr val="tx1"/>
        </a:solidFill>
        <a:latin typeface="+mn-lt"/>
        <a:ea typeface="+mn-ea"/>
        <a:cs typeface="+mn-cs"/>
      </a:defRPr>
    </a:lvl7pPr>
    <a:lvl8pPr marL="4611100" algn="l" defTabSz="1317457" rtl="0" eaLnBrk="1" latinLnBrk="0" hangingPunct="1">
      <a:defRPr sz="2600" kern="1200">
        <a:solidFill>
          <a:schemeClr val="tx1"/>
        </a:solidFill>
        <a:latin typeface="+mn-lt"/>
        <a:ea typeface="+mn-ea"/>
        <a:cs typeface="+mn-cs"/>
      </a:defRPr>
    </a:lvl8pPr>
    <a:lvl9pPr marL="5269828" algn="l" defTabSz="1317457" rtl="0" eaLnBrk="1" latinLnBrk="0" hangingPunct="1">
      <a:defRPr sz="26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5FA"/>
    <a:srgbClr val="CDD2DE"/>
    <a:srgbClr val="E3E9E5"/>
    <a:srgbClr val="EAEAE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658" autoAdjust="0"/>
    <p:restoredTop sz="94707" autoAdjust="0"/>
  </p:normalViewPr>
  <p:slideViewPr>
    <p:cSldViewPr snapToGrid="0" snapToObjects="1" showGuides="1">
      <p:cViewPr>
        <p:scale>
          <a:sx n="90" d="100"/>
          <a:sy n="90" d="100"/>
        </p:scale>
        <p:origin x="-1668" y="-210"/>
      </p:cViewPr>
      <p:guideLst>
        <p:guide orient="horz" pos="1291"/>
        <p:guide orient="horz" pos="112"/>
        <p:guide orient="horz" pos="7840"/>
        <p:guide orient="horz"/>
        <p:guide pos="128"/>
        <p:guide pos="592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83" d="100"/>
          <a:sy n="83" d="100"/>
        </p:scale>
        <p:origin x="-2730" y="-84"/>
      </p:cViewPr>
      <p:guideLst>
        <p:guide orient="horz" pos="4475"/>
        <p:guide pos="30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36879" cy="710327"/>
          </a:xfrm>
          <a:prstGeom prst="rect">
            <a:avLst/>
          </a:prstGeom>
        </p:spPr>
        <p:txBody>
          <a:bodyPr vert="horz" lIns="137050" tIns="68525" rIns="137050" bIns="68525" rtlCol="0"/>
          <a:lstStyle>
            <a:lvl1pPr algn="l">
              <a:defRPr sz="1800"/>
            </a:lvl1pPr>
          </a:lstStyle>
          <a:p>
            <a:endParaRPr lang="en-US"/>
          </a:p>
        </p:txBody>
      </p:sp>
      <p:sp>
        <p:nvSpPr>
          <p:cNvPr id="3" name="Date Placeholder 2"/>
          <p:cNvSpPr>
            <a:spLocks noGrp="1"/>
          </p:cNvSpPr>
          <p:nvPr>
            <p:ph type="dt" sz="quarter" idx="1"/>
          </p:nvPr>
        </p:nvSpPr>
        <p:spPr>
          <a:xfrm>
            <a:off x="5538271" y="0"/>
            <a:ext cx="4236879" cy="710327"/>
          </a:xfrm>
          <a:prstGeom prst="rect">
            <a:avLst/>
          </a:prstGeom>
        </p:spPr>
        <p:txBody>
          <a:bodyPr vert="horz" lIns="137050" tIns="68525" rIns="137050" bIns="68525" rtlCol="0"/>
          <a:lstStyle>
            <a:lvl1pPr algn="r">
              <a:defRPr sz="1800"/>
            </a:lvl1pPr>
          </a:lstStyle>
          <a:p>
            <a:fld id="{0158C5BC-9A70-462C-B28D-9600239EAC64}" type="datetimeFigureOut">
              <a:rPr lang="en-US" smtClean="0"/>
              <a:pPr/>
              <a:t>4/1/2016</a:t>
            </a:fld>
            <a:endParaRPr lang="en-US"/>
          </a:p>
        </p:txBody>
      </p:sp>
      <p:sp>
        <p:nvSpPr>
          <p:cNvPr id="4" name="Footer Placeholder 3"/>
          <p:cNvSpPr>
            <a:spLocks noGrp="1"/>
          </p:cNvSpPr>
          <p:nvPr>
            <p:ph type="ftr" sz="quarter" idx="2"/>
          </p:nvPr>
        </p:nvSpPr>
        <p:spPr>
          <a:xfrm>
            <a:off x="0" y="13493745"/>
            <a:ext cx="4236879" cy="710327"/>
          </a:xfrm>
          <a:prstGeom prst="rect">
            <a:avLst/>
          </a:prstGeom>
        </p:spPr>
        <p:txBody>
          <a:bodyPr vert="horz" lIns="137050" tIns="68525" rIns="137050" bIns="68525" rtlCol="0" anchor="b"/>
          <a:lstStyle>
            <a:lvl1pPr algn="l">
              <a:defRPr sz="1800"/>
            </a:lvl1pPr>
          </a:lstStyle>
          <a:p>
            <a:endParaRPr lang="en-US"/>
          </a:p>
        </p:txBody>
      </p:sp>
      <p:sp>
        <p:nvSpPr>
          <p:cNvPr id="5" name="Slide Number Placeholder 4"/>
          <p:cNvSpPr>
            <a:spLocks noGrp="1"/>
          </p:cNvSpPr>
          <p:nvPr>
            <p:ph type="sldNum" sz="quarter" idx="3"/>
          </p:nvPr>
        </p:nvSpPr>
        <p:spPr>
          <a:xfrm>
            <a:off x="5538271" y="13493745"/>
            <a:ext cx="4236879" cy="710327"/>
          </a:xfrm>
          <a:prstGeom prst="rect">
            <a:avLst/>
          </a:prstGeom>
        </p:spPr>
        <p:txBody>
          <a:bodyPr vert="horz" lIns="137050" tIns="68525" rIns="137050" bIns="68525" rtlCol="0" anchor="b"/>
          <a:lstStyle>
            <a:lvl1pPr algn="r">
              <a:defRPr sz="1800"/>
            </a:lvl1pPr>
          </a:lstStyle>
          <a:p>
            <a:fld id="{79C131B7-05CA-4AEE-9267-6D0ED4DC84F3}" type="slidenum">
              <a:rPr lang="en-US" smtClean="0"/>
              <a:pPr/>
              <a:t>‹#›</a:t>
            </a:fld>
            <a:endParaRPr lang="en-US"/>
          </a:p>
        </p:txBody>
      </p:sp>
    </p:spTree>
    <p:extLst>
      <p:ext uri="{BB962C8B-B14F-4D97-AF65-F5344CB8AC3E}">
        <p14:creationId xmlns:p14="http://schemas.microsoft.com/office/powerpoint/2010/main" val="26391135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36879" cy="710327"/>
          </a:xfrm>
          <a:prstGeom prst="rect">
            <a:avLst/>
          </a:prstGeom>
        </p:spPr>
        <p:txBody>
          <a:bodyPr vert="horz" lIns="137050" tIns="68525" rIns="137050" bIns="68525" rtlCol="0"/>
          <a:lstStyle>
            <a:lvl1pPr algn="l">
              <a:defRPr sz="1800"/>
            </a:lvl1pPr>
          </a:lstStyle>
          <a:p>
            <a:endParaRPr lang="en-US" dirty="0"/>
          </a:p>
        </p:txBody>
      </p:sp>
      <p:sp>
        <p:nvSpPr>
          <p:cNvPr id="3" name="Date Placeholder 2"/>
          <p:cNvSpPr>
            <a:spLocks noGrp="1"/>
          </p:cNvSpPr>
          <p:nvPr>
            <p:ph type="dt" idx="1"/>
          </p:nvPr>
        </p:nvSpPr>
        <p:spPr>
          <a:xfrm>
            <a:off x="5538271" y="0"/>
            <a:ext cx="4236879" cy="710327"/>
          </a:xfrm>
          <a:prstGeom prst="rect">
            <a:avLst/>
          </a:prstGeom>
        </p:spPr>
        <p:txBody>
          <a:bodyPr vert="horz" lIns="137050" tIns="68525" rIns="137050" bIns="68525" rtlCol="0"/>
          <a:lstStyle>
            <a:lvl1pPr algn="r">
              <a:defRPr sz="1800"/>
            </a:lvl1pPr>
          </a:lstStyle>
          <a:p>
            <a:fld id="{E6CC2317-6751-4CD4-9995-8782DD78E936}" type="datetimeFigureOut">
              <a:rPr lang="en-US" smtClean="0"/>
              <a:pPr/>
              <a:t>4/1/2016</a:t>
            </a:fld>
            <a:endParaRPr lang="en-US" dirty="0"/>
          </a:p>
        </p:txBody>
      </p:sp>
      <p:sp>
        <p:nvSpPr>
          <p:cNvPr id="4" name="Slide Image Placeholder 3"/>
          <p:cNvSpPr>
            <a:spLocks noGrp="1" noRot="1" noChangeAspect="1"/>
          </p:cNvSpPr>
          <p:nvPr>
            <p:ph type="sldImg" idx="2"/>
          </p:nvPr>
        </p:nvSpPr>
        <p:spPr>
          <a:xfrm>
            <a:off x="2890838" y="1065213"/>
            <a:ext cx="3995737" cy="5327650"/>
          </a:xfrm>
          <a:prstGeom prst="rect">
            <a:avLst/>
          </a:prstGeom>
          <a:noFill/>
          <a:ln w="12700">
            <a:solidFill>
              <a:prstClr val="black"/>
            </a:solidFill>
          </a:ln>
        </p:spPr>
        <p:txBody>
          <a:bodyPr vert="horz" lIns="137050" tIns="68525" rIns="137050" bIns="68525" rtlCol="0" anchor="ctr"/>
          <a:lstStyle/>
          <a:p>
            <a:endParaRPr lang="en-US" dirty="0"/>
          </a:p>
        </p:txBody>
      </p:sp>
      <p:sp>
        <p:nvSpPr>
          <p:cNvPr id="5" name="Notes Placeholder 4"/>
          <p:cNvSpPr>
            <a:spLocks noGrp="1"/>
          </p:cNvSpPr>
          <p:nvPr>
            <p:ph type="body" sz="quarter" idx="3"/>
          </p:nvPr>
        </p:nvSpPr>
        <p:spPr>
          <a:xfrm>
            <a:off x="977742" y="6748106"/>
            <a:ext cx="7821930" cy="6392942"/>
          </a:xfrm>
          <a:prstGeom prst="rect">
            <a:avLst/>
          </a:prstGeom>
        </p:spPr>
        <p:txBody>
          <a:bodyPr vert="horz" lIns="137050" tIns="68525" rIns="137050" bIns="6852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13493745"/>
            <a:ext cx="4236879" cy="710327"/>
          </a:xfrm>
          <a:prstGeom prst="rect">
            <a:avLst/>
          </a:prstGeom>
        </p:spPr>
        <p:txBody>
          <a:bodyPr vert="horz" lIns="137050" tIns="68525" rIns="137050" bIns="68525" rtlCol="0" anchor="b"/>
          <a:lstStyle>
            <a:lvl1pPr algn="l">
              <a:defRPr sz="1800"/>
            </a:lvl1pPr>
          </a:lstStyle>
          <a:p>
            <a:endParaRPr lang="en-US" dirty="0"/>
          </a:p>
        </p:txBody>
      </p:sp>
      <p:sp>
        <p:nvSpPr>
          <p:cNvPr id="7" name="Slide Number Placeholder 6"/>
          <p:cNvSpPr>
            <a:spLocks noGrp="1"/>
          </p:cNvSpPr>
          <p:nvPr>
            <p:ph type="sldNum" sz="quarter" idx="5"/>
          </p:nvPr>
        </p:nvSpPr>
        <p:spPr>
          <a:xfrm>
            <a:off x="5538271" y="13493745"/>
            <a:ext cx="4236879" cy="710327"/>
          </a:xfrm>
          <a:prstGeom prst="rect">
            <a:avLst/>
          </a:prstGeom>
        </p:spPr>
        <p:txBody>
          <a:bodyPr vert="horz" lIns="137050" tIns="68525" rIns="137050" bIns="68525" rtlCol="0" anchor="b"/>
          <a:lstStyle>
            <a:lvl1pPr algn="r">
              <a:defRPr sz="18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09100856"/>
      </p:ext>
    </p:extLst>
  </p:cSld>
  <p:clrMap bg1="lt1" tx1="dk1" bg2="lt2" tx2="dk2" accent1="accent1" accent2="accent2" accent3="accent3" accent4="accent4" accent5="accent5" accent6="accent6" hlink="hlink" folHlink="folHlink"/>
  <p:notesStyle>
    <a:lvl1pPr marL="0" algn="l" defTabSz="1317457" rtl="0" eaLnBrk="1" latinLnBrk="0" hangingPunct="1">
      <a:defRPr sz="1700" kern="1200">
        <a:solidFill>
          <a:schemeClr val="tx1"/>
        </a:solidFill>
        <a:latin typeface="+mn-lt"/>
        <a:ea typeface="+mn-ea"/>
        <a:cs typeface="+mn-cs"/>
      </a:defRPr>
    </a:lvl1pPr>
    <a:lvl2pPr marL="658730" algn="l" defTabSz="1317457" rtl="0" eaLnBrk="1" latinLnBrk="0" hangingPunct="1">
      <a:defRPr sz="1700" kern="1200">
        <a:solidFill>
          <a:schemeClr val="tx1"/>
        </a:solidFill>
        <a:latin typeface="+mn-lt"/>
        <a:ea typeface="+mn-ea"/>
        <a:cs typeface="+mn-cs"/>
      </a:defRPr>
    </a:lvl2pPr>
    <a:lvl3pPr marL="1317457" algn="l" defTabSz="1317457" rtl="0" eaLnBrk="1" latinLnBrk="0" hangingPunct="1">
      <a:defRPr sz="1700" kern="1200">
        <a:solidFill>
          <a:schemeClr val="tx1"/>
        </a:solidFill>
        <a:latin typeface="+mn-lt"/>
        <a:ea typeface="+mn-ea"/>
        <a:cs typeface="+mn-cs"/>
      </a:defRPr>
    </a:lvl3pPr>
    <a:lvl4pPr marL="1976185" algn="l" defTabSz="1317457" rtl="0" eaLnBrk="1" latinLnBrk="0" hangingPunct="1">
      <a:defRPr sz="1700" kern="1200">
        <a:solidFill>
          <a:schemeClr val="tx1"/>
        </a:solidFill>
        <a:latin typeface="+mn-lt"/>
        <a:ea typeface="+mn-ea"/>
        <a:cs typeface="+mn-cs"/>
      </a:defRPr>
    </a:lvl4pPr>
    <a:lvl5pPr marL="2634914" algn="l" defTabSz="1317457" rtl="0" eaLnBrk="1" latinLnBrk="0" hangingPunct="1">
      <a:defRPr sz="1700" kern="1200">
        <a:solidFill>
          <a:schemeClr val="tx1"/>
        </a:solidFill>
        <a:latin typeface="+mn-lt"/>
        <a:ea typeface="+mn-ea"/>
        <a:cs typeface="+mn-cs"/>
      </a:defRPr>
    </a:lvl5pPr>
    <a:lvl6pPr marL="3293642" algn="l" defTabSz="1317457" rtl="0" eaLnBrk="1" latinLnBrk="0" hangingPunct="1">
      <a:defRPr sz="1700" kern="1200">
        <a:solidFill>
          <a:schemeClr val="tx1"/>
        </a:solidFill>
        <a:latin typeface="+mn-lt"/>
        <a:ea typeface="+mn-ea"/>
        <a:cs typeface="+mn-cs"/>
      </a:defRPr>
    </a:lvl6pPr>
    <a:lvl7pPr marL="3952372" algn="l" defTabSz="1317457" rtl="0" eaLnBrk="1" latinLnBrk="0" hangingPunct="1">
      <a:defRPr sz="1700" kern="1200">
        <a:solidFill>
          <a:schemeClr val="tx1"/>
        </a:solidFill>
        <a:latin typeface="+mn-lt"/>
        <a:ea typeface="+mn-ea"/>
        <a:cs typeface="+mn-cs"/>
      </a:defRPr>
    </a:lvl7pPr>
    <a:lvl8pPr marL="4611100" algn="l" defTabSz="1317457" rtl="0" eaLnBrk="1" latinLnBrk="0" hangingPunct="1">
      <a:defRPr sz="1700" kern="1200">
        <a:solidFill>
          <a:schemeClr val="tx1"/>
        </a:solidFill>
        <a:latin typeface="+mn-lt"/>
        <a:ea typeface="+mn-ea"/>
        <a:cs typeface="+mn-cs"/>
      </a:defRPr>
    </a:lvl8pPr>
    <a:lvl9pPr marL="5269828" algn="l" defTabSz="1317457" rtl="0" eaLnBrk="1" latinLnBrk="0" hangingPunct="1">
      <a:defRPr sz="17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197793" y="2268784"/>
            <a:ext cx="4534701" cy="277076"/>
          </a:xfrm>
          <a:prstGeom prst="rect">
            <a:avLst/>
          </a:prstGeom>
        </p:spPr>
        <p:txBody>
          <a:bodyPr wrap="square" lIns="68618" tIns="68618" rIns="68618" bIns="68618">
            <a:spAutoFit/>
          </a:bodyPr>
          <a:lstStyle>
            <a:lvl1pPr marL="0" indent="0">
              <a:buNone/>
              <a:defRPr sz="90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201765" y="2047788"/>
            <a:ext cx="453112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(click to edit) INTRODUCTION or ABSTRACT</a:t>
            </a:r>
            <a:endParaRPr lang="en-US" dirty="0"/>
          </a:p>
        </p:txBody>
      </p:sp>
      <p:sp>
        <p:nvSpPr>
          <p:cNvPr id="14" name="Picture Placeholder 13"/>
          <p:cNvSpPr>
            <a:spLocks noGrp="1"/>
          </p:cNvSpPr>
          <p:nvPr>
            <p:ph type="pic" sz="quarter" idx="15" hasCustomPrompt="1"/>
          </p:nvPr>
        </p:nvSpPr>
        <p:spPr>
          <a:xfrm>
            <a:off x="200025" y="444500"/>
            <a:ext cx="966788" cy="977900"/>
          </a:xfrm>
          <a:prstGeom prst="rect">
            <a:avLst/>
          </a:prstGeom>
        </p:spPr>
        <p:txBody>
          <a:bodyPr lIns="27447" tIns="13723" rIns="27447" bIns="13723" anchor="ctr"/>
          <a:lstStyle>
            <a:lvl1pPr algn="ctr">
              <a:buNone/>
              <a:defRPr sz="13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8416968" y="444500"/>
            <a:ext cx="966788" cy="977900"/>
          </a:xfrm>
          <a:prstGeom prst="rect">
            <a:avLst/>
          </a:prstGeom>
        </p:spPr>
        <p:txBody>
          <a:bodyPr lIns="27447" tIns="13723" rIns="27447" bIns="13723" anchor="ctr"/>
          <a:lstStyle>
            <a:lvl1pPr algn="ctr">
              <a:buNone/>
              <a:defRPr sz="1300">
                <a:solidFill>
                  <a:schemeClr val="bg1"/>
                </a:solidFill>
              </a:defRPr>
            </a:lvl1pPr>
          </a:lstStyle>
          <a:p>
            <a:r>
              <a:rPr lang="en-US" dirty="0" smtClean="0"/>
              <a:t>LOGO</a:t>
            </a:r>
            <a:endParaRPr lang="en-US" dirty="0"/>
          </a:p>
        </p:txBody>
      </p:sp>
      <p:sp>
        <p:nvSpPr>
          <p:cNvPr id="20" name="Text Placeholder 5"/>
          <p:cNvSpPr>
            <a:spLocks noGrp="1"/>
          </p:cNvSpPr>
          <p:nvPr>
            <p:ph type="body" sz="quarter" idx="20" hasCustomPrompt="1"/>
          </p:nvPr>
        </p:nvSpPr>
        <p:spPr>
          <a:xfrm>
            <a:off x="201762" y="5527090"/>
            <a:ext cx="4532229"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(click to edit)  OBJECTIVES</a:t>
            </a:r>
            <a:endParaRPr lang="en-US" dirty="0"/>
          </a:p>
        </p:txBody>
      </p:sp>
      <p:sp>
        <p:nvSpPr>
          <p:cNvPr id="25" name="Text Placeholder 5"/>
          <p:cNvSpPr>
            <a:spLocks noGrp="1"/>
          </p:cNvSpPr>
          <p:nvPr>
            <p:ph type="body" sz="quarter" idx="25" hasCustomPrompt="1"/>
          </p:nvPr>
        </p:nvSpPr>
        <p:spPr>
          <a:xfrm>
            <a:off x="4869013" y="2047788"/>
            <a:ext cx="4531063"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4869013" y="2268784"/>
            <a:ext cx="4531063" cy="277076"/>
          </a:xfrm>
          <a:prstGeom prst="rect">
            <a:avLst/>
          </a:prstGeom>
        </p:spPr>
        <p:txBody>
          <a:bodyPr wrap="square" lIns="68618" tIns="68618" rIns="68618" bIns="68618">
            <a:spAutoFit/>
          </a:bodyPr>
          <a:lstStyle>
            <a:lvl1pPr marL="0" indent="0">
              <a:buNone/>
              <a:defRPr sz="90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4869013" y="5533842"/>
            <a:ext cx="4529818"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4867277" y="5771094"/>
            <a:ext cx="4531554" cy="277076"/>
          </a:xfrm>
          <a:prstGeom prst="rect">
            <a:avLst/>
          </a:prstGeom>
        </p:spPr>
        <p:txBody>
          <a:bodyPr wrap="square" lIns="68618" tIns="68618" rIns="68618" bIns="68618">
            <a:spAutoFit/>
          </a:bodyPr>
          <a:lstStyle>
            <a:lvl1pPr marL="0" indent="0">
              <a:buNone/>
              <a:defRPr sz="90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4872525" y="9986435"/>
            <a:ext cx="4527550"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4869013" y="10229669"/>
            <a:ext cx="4529818" cy="277076"/>
          </a:xfrm>
          <a:prstGeom prst="rect">
            <a:avLst/>
          </a:prstGeom>
        </p:spPr>
        <p:txBody>
          <a:bodyPr wrap="square" lIns="68618" tIns="68618" rIns="68618" bIns="68618">
            <a:spAutoFit/>
          </a:bodyPr>
          <a:lstStyle>
            <a:lvl1pPr marL="0" indent="0">
              <a:buNone/>
              <a:defRPr sz="90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Type in or paste your text here</a:t>
            </a:r>
            <a:endParaRPr lang="en-US" dirty="0"/>
          </a:p>
        </p:txBody>
      </p:sp>
      <p:sp>
        <p:nvSpPr>
          <p:cNvPr id="111" name="Text Placeholder 5"/>
          <p:cNvSpPr>
            <a:spLocks noGrp="1"/>
          </p:cNvSpPr>
          <p:nvPr>
            <p:ph type="body" sz="quarter" idx="95" hasCustomPrompt="1"/>
          </p:nvPr>
        </p:nvSpPr>
        <p:spPr>
          <a:xfrm>
            <a:off x="-4629744" y="7346237"/>
            <a:ext cx="455147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60" name="Text Placeholder 3"/>
          <p:cNvSpPr>
            <a:spLocks noGrp="1"/>
          </p:cNvSpPr>
          <p:nvPr>
            <p:ph type="body" sz="quarter" idx="96" hasCustomPrompt="1"/>
          </p:nvPr>
        </p:nvSpPr>
        <p:spPr>
          <a:xfrm>
            <a:off x="197792" y="5764899"/>
            <a:ext cx="4535092" cy="277076"/>
          </a:xfrm>
          <a:prstGeom prst="rect">
            <a:avLst/>
          </a:prstGeom>
        </p:spPr>
        <p:txBody>
          <a:bodyPr wrap="square" lIns="68618" tIns="68618" rIns="68618" bIns="68618">
            <a:spAutoFit/>
          </a:bodyPr>
          <a:lstStyle>
            <a:lvl1pPr marL="0" indent="0">
              <a:buNone/>
              <a:defRPr sz="90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Type in or paste your text here</a:t>
            </a:r>
            <a:endParaRPr lang="en-US" dirty="0"/>
          </a:p>
        </p:txBody>
      </p:sp>
      <p:sp>
        <p:nvSpPr>
          <p:cNvPr id="103" name="Text Placeholder 3"/>
          <p:cNvSpPr>
            <a:spLocks noGrp="1"/>
          </p:cNvSpPr>
          <p:nvPr>
            <p:ph type="body" sz="quarter" idx="107" hasCustomPrompt="1"/>
          </p:nvPr>
        </p:nvSpPr>
        <p:spPr>
          <a:xfrm>
            <a:off x="-4629745" y="8508906"/>
            <a:ext cx="45556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4629745" y="8508906"/>
            <a:ext cx="45556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4629745" y="8508906"/>
            <a:ext cx="45556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4629745" y="8508906"/>
            <a:ext cx="45556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4629745" y="8508906"/>
            <a:ext cx="45556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4629745" y="8508906"/>
            <a:ext cx="45556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4629745" y="8508906"/>
            <a:ext cx="45556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4629745" y="8508906"/>
            <a:ext cx="45556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4629745" y="8508906"/>
            <a:ext cx="45556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4629745" y="8508906"/>
            <a:ext cx="45556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4629745" y="8508906"/>
            <a:ext cx="45556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3315772" y="9721928"/>
            <a:ext cx="2049937" cy="2230082"/>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3315772" y="9721928"/>
            <a:ext cx="2049937" cy="2230082"/>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3315772" y="9721928"/>
            <a:ext cx="2049937" cy="2230082"/>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3315772" y="9721928"/>
            <a:ext cx="2049937" cy="2230082"/>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3315772" y="9721928"/>
            <a:ext cx="2049937" cy="2230082"/>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3315772" y="9721928"/>
            <a:ext cx="2049937" cy="2230082"/>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3315772" y="9721928"/>
            <a:ext cx="2049937" cy="2230082"/>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3315772" y="9721928"/>
            <a:ext cx="2049937" cy="2230082"/>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3315772" y="9721928"/>
            <a:ext cx="2049937" cy="2230082"/>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3315772" y="9721928"/>
            <a:ext cx="2049937" cy="2230082"/>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121" name="Picture Placeholder 13"/>
          <p:cNvSpPr>
            <a:spLocks noGrp="1"/>
          </p:cNvSpPr>
          <p:nvPr>
            <p:ph type="pic" sz="quarter" idx="135" hasCustomPrompt="1"/>
          </p:nvPr>
        </p:nvSpPr>
        <p:spPr>
          <a:xfrm>
            <a:off x="-3315772" y="9721928"/>
            <a:ext cx="2049937" cy="2230082"/>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4629744" y="7346237"/>
            <a:ext cx="455147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4629744" y="7346237"/>
            <a:ext cx="455147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4629744" y="7346237"/>
            <a:ext cx="455147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4629744" y="7346237"/>
            <a:ext cx="455147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4629744" y="7346237"/>
            <a:ext cx="455147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4629744" y="7346237"/>
            <a:ext cx="455147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4629744" y="7346237"/>
            <a:ext cx="455147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4629744" y="7346237"/>
            <a:ext cx="455147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4629744" y="7346237"/>
            <a:ext cx="455147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4629744" y="7346237"/>
            <a:ext cx="455147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4629744" y="7346237"/>
            <a:ext cx="455147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4629744" y="7346237"/>
            <a:ext cx="455147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4629744" y="7346237"/>
            <a:ext cx="455147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4629744" y="7346237"/>
            <a:ext cx="455147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1297352" y="1502881"/>
            <a:ext cx="7006500" cy="325264"/>
          </a:xfrm>
          <a:prstGeom prst="rect">
            <a:avLst/>
          </a:prstGeom>
        </p:spPr>
        <p:txBody>
          <a:bodyPr lIns="23707" tIns="11853" rIns="23707" bIns="11853">
            <a:normAutofit/>
          </a:bodyPr>
          <a:lstStyle>
            <a:lvl1pPr algn="ctr">
              <a:buFontTx/>
              <a:buNone/>
              <a:defRPr sz="1900">
                <a:solidFill>
                  <a:schemeClr val="bg1"/>
                </a:solidFill>
                <a:latin typeface="+mj-lt"/>
              </a:defRPr>
            </a:lvl1pPr>
            <a:lvl2pPr>
              <a:buFontTx/>
              <a:buNone/>
              <a:defRPr sz="1900"/>
            </a:lvl2pPr>
            <a:lvl3pPr>
              <a:buFontTx/>
              <a:buNone/>
              <a:defRPr sz="1900"/>
            </a:lvl3pPr>
            <a:lvl4pPr>
              <a:buFontTx/>
              <a:buNone/>
              <a:defRPr sz="1900"/>
            </a:lvl4pPr>
            <a:lvl5pPr>
              <a:buFontTx/>
              <a:buNone/>
              <a:defRPr sz="1900"/>
            </a:lvl5pPr>
          </a:lstStyle>
          <a:p>
            <a:pPr lvl="0"/>
            <a:r>
              <a:rPr lang="en-US" dirty="0" smtClean="0"/>
              <a:t>Click here to add affiliations</a:t>
            </a:r>
            <a:endParaRPr lang="en-US" dirty="0"/>
          </a:p>
        </p:txBody>
      </p:sp>
      <p:sp>
        <p:nvSpPr>
          <p:cNvPr id="79" name="Text Placeholder 76"/>
          <p:cNvSpPr>
            <a:spLocks noGrp="1"/>
          </p:cNvSpPr>
          <p:nvPr>
            <p:ph type="body" sz="quarter" idx="151" hasCustomPrompt="1"/>
          </p:nvPr>
        </p:nvSpPr>
        <p:spPr>
          <a:xfrm>
            <a:off x="1297352" y="945289"/>
            <a:ext cx="7006500" cy="557593"/>
          </a:xfrm>
          <a:prstGeom prst="rect">
            <a:avLst/>
          </a:prstGeom>
        </p:spPr>
        <p:txBody>
          <a:bodyPr lIns="23707" tIns="11853" rIns="23707" bIns="11853" anchor="t" anchorCtr="1">
            <a:normAutofit/>
          </a:bodyPr>
          <a:lstStyle>
            <a:lvl1pPr algn="ctr">
              <a:buFontTx/>
              <a:buNone/>
              <a:defRPr sz="3000">
                <a:solidFill>
                  <a:schemeClr val="bg1"/>
                </a:solidFill>
                <a:latin typeface="+mj-lt"/>
              </a:defRPr>
            </a:lvl1pPr>
            <a:lvl2pPr>
              <a:buFontTx/>
              <a:buNone/>
              <a:defRPr sz="1900"/>
            </a:lvl2pPr>
            <a:lvl3pPr>
              <a:buFontTx/>
              <a:buNone/>
              <a:defRPr sz="1900"/>
            </a:lvl3pPr>
            <a:lvl4pPr>
              <a:buFontTx/>
              <a:buNone/>
              <a:defRPr sz="1900"/>
            </a:lvl4pPr>
            <a:lvl5pPr>
              <a:buFontTx/>
              <a:buNone/>
              <a:defRPr sz="1900"/>
            </a:lvl5pPr>
          </a:lstStyle>
          <a:p>
            <a:pPr lvl="0"/>
            <a:r>
              <a:rPr lang="en-US" dirty="0" smtClean="0"/>
              <a:t>Click here to add authors</a:t>
            </a:r>
            <a:endParaRPr lang="en-US" dirty="0"/>
          </a:p>
        </p:txBody>
      </p:sp>
      <p:sp>
        <p:nvSpPr>
          <p:cNvPr id="80" name="Text Placeholder 76"/>
          <p:cNvSpPr>
            <a:spLocks noGrp="1"/>
          </p:cNvSpPr>
          <p:nvPr>
            <p:ph type="body" sz="quarter" idx="153" hasCustomPrompt="1"/>
          </p:nvPr>
        </p:nvSpPr>
        <p:spPr>
          <a:xfrm>
            <a:off x="1297352" y="147428"/>
            <a:ext cx="7006500" cy="797862"/>
          </a:xfrm>
          <a:prstGeom prst="rect">
            <a:avLst/>
          </a:prstGeom>
        </p:spPr>
        <p:txBody>
          <a:bodyPr lIns="23707" tIns="11853" rIns="23707" bIns="11853" anchor="t" anchorCtr="1">
            <a:normAutofit/>
          </a:bodyPr>
          <a:lstStyle>
            <a:lvl1pPr algn="ctr">
              <a:buFontTx/>
              <a:buNone/>
              <a:defRPr sz="4300">
                <a:solidFill>
                  <a:schemeClr val="bg1"/>
                </a:solidFill>
                <a:latin typeface="+mj-lt"/>
              </a:defRPr>
            </a:lvl1pPr>
            <a:lvl2pPr>
              <a:buFontTx/>
              <a:buNone/>
              <a:defRPr sz="1900"/>
            </a:lvl2pPr>
            <a:lvl3pPr>
              <a:buFontTx/>
              <a:buNone/>
              <a:defRPr sz="1900"/>
            </a:lvl3pPr>
            <a:lvl4pPr>
              <a:buFontTx/>
              <a:buNone/>
              <a:defRPr sz="1900"/>
            </a:lvl4pPr>
            <a:lvl5pPr>
              <a:buFontTx/>
              <a:buNone/>
              <a:defRPr sz="19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197791" y="2285043"/>
            <a:ext cx="2199928" cy="277076"/>
          </a:xfrm>
          <a:prstGeom prst="rect">
            <a:avLst/>
          </a:prstGeom>
        </p:spPr>
        <p:txBody>
          <a:bodyPr wrap="square" lIns="68618" tIns="68618" rIns="68618" bIns="68618">
            <a:spAutoFit/>
          </a:bodyPr>
          <a:lstStyle>
            <a:lvl1pPr marL="102926" indent="-102926">
              <a:buNone/>
              <a:defRPr sz="90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Enter your text here</a:t>
            </a:r>
            <a:endParaRPr lang="en-US" dirty="0"/>
          </a:p>
        </p:txBody>
      </p:sp>
      <p:sp>
        <p:nvSpPr>
          <p:cNvPr id="6" name="Text Placeholder 5"/>
          <p:cNvSpPr>
            <a:spLocks noGrp="1"/>
          </p:cNvSpPr>
          <p:nvPr>
            <p:ph type="body" sz="quarter" idx="11" hasCustomPrompt="1"/>
          </p:nvPr>
        </p:nvSpPr>
        <p:spPr>
          <a:xfrm>
            <a:off x="201763" y="2044827"/>
            <a:ext cx="2198191" cy="240102"/>
          </a:xfrm>
          <a:prstGeom prst="rect">
            <a:avLst/>
          </a:prstGeom>
          <a:noFill/>
        </p:spPr>
        <p:txBody>
          <a:bodyPr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(click to add) ABSTRACT</a:t>
            </a:r>
            <a:endParaRPr lang="en-US" dirty="0"/>
          </a:p>
        </p:txBody>
      </p:sp>
      <p:sp>
        <p:nvSpPr>
          <p:cNvPr id="14" name="Picture Placeholder 13"/>
          <p:cNvSpPr>
            <a:spLocks noGrp="1"/>
          </p:cNvSpPr>
          <p:nvPr>
            <p:ph type="pic" sz="quarter" idx="15" hasCustomPrompt="1"/>
          </p:nvPr>
        </p:nvSpPr>
        <p:spPr>
          <a:xfrm>
            <a:off x="200025" y="444500"/>
            <a:ext cx="966788" cy="977900"/>
          </a:xfrm>
          <a:prstGeom prst="rect">
            <a:avLst/>
          </a:prstGeom>
        </p:spPr>
        <p:txBody>
          <a:bodyPr lIns="27447" tIns="13723" rIns="27447" bIns="13723" anchor="ctr"/>
          <a:lstStyle>
            <a:lvl1pPr algn="ctr">
              <a:buNone/>
              <a:defRPr sz="13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8434387" y="474134"/>
            <a:ext cx="966788" cy="977900"/>
          </a:xfrm>
          <a:prstGeom prst="rect">
            <a:avLst/>
          </a:prstGeom>
        </p:spPr>
        <p:txBody>
          <a:bodyPr lIns="27447" tIns="13723" rIns="27447" bIns="13723" anchor="ctr"/>
          <a:lstStyle>
            <a:lvl1pPr algn="ctr">
              <a:buNone/>
              <a:defRPr sz="1300">
                <a:solidFill>
                  <a:schemeClr val="bg1"/>
                </a:solidFill>
              </a:defRPr>
            </a:lvl1pPr>
          </a:lstStyle>
          <a:p>
            <a:r>
              <a:rPr lang="en-US" dirty="0" smtClean="0"/>
              <a:t>LOGO</a:t>
            </a:r>
            <a:endParaRPr lang="en-US" dirty="0"/>
          </a:p>
        </p:txBody>
      </p:sp>
      <p:sp>
        <p:nvSpPr>
          <p:cNvPr id="19" name="Text Placeholder 3"/>
          <p:cNvSpPr>
            <a:spLocks noGrp="1"/>
          </p:cNvSpPr>
          <p:nvPr>
            <p:ph type="body" sz="quarter" idx="19" hasCustomPrompt="1"/>
          </p:nvPr>
        </p:nvSpPr>
        <p:spPr>
          <a:xfrm>
            <a:off x="197445" y="5751857"/>
            <a:ext cx="2200275" cy="277076"/>
          </a:xfrm>
          <a:prstGeom prst="rect">
            <a:avLst/>
          </a:prstGeom>
        </p:spPr>
        <p:txBody>
          <a:bodyPr wrap="square" lIns="68618" tIns="68618" rIns="68618" bIns="68618">
            <a:spAutoFit/>
          </a:bodyPr>
          <a:lstStyle>
            <a:lvl1pPr marL="102926" indent="-102926">
              <a:buNone/>
              <a:defRPr sz="90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Enter your text here</a:t>
            </a:r>
            <a:endParaRPr lang="en-US" dirty="0"/>
          </a:p>
        </p:txBody>
      </p:sp>
      <p:sp>
        <p:nvSpPr>
          <p:cNvPr id="20" name="Text Placeholder 5"/>
          <p:cNvSpPr>
            <a:spLocks noGrp="1"/>
          </p:cNvSpPr>
          <p:nvPr>
            <p:ph type="body" sz="quarter" idx="20" hasCustomPrompt="1"/>
          </p:nvPr>
        </p:nvSpPr>
        <p:spPr>
          <a:xfrm>
            <a:off x="201762" y="5527090"/>
            <a:ext cx="2198538"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2534694" y="2281954"/>
            <a:ext cx="4532510" cy="277076"/>
          </a:xfrm>
          <a:prstGeom prst="rect">
            <a:avLst/>
          </a:prstGeom>
        </p:spPr>
        <p:txBody>
          <a:bodyPr wrap="square" lIns="68618" tIns="68618" rIns="68618" bIns="68618">
            <a:spAutoFit/>
          </a:bodyPr>
          <a:lstStyle>
            <a:lvl1pPr marL="102926" indent="-102926">
              <a:buNone/>
              <a:defRPr sz="90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Enter your text here</a:t>
            </a:r>
            <a:endParaRPr lang="en-US" dirty="0"/>
          </a:p>
        </p:txBody>
      </p:sp>
      <p:sp>
        <p:nvSpPr>
          <p:cNvPr id="22" name="Text Placeholder 5"/>
          <p:cNvSpPr>
            <a:spLocks noGrp="1"/>
          </p:cNvSpPr>
          <p:nvPr>
            <p:ph type="body" sz="quarter" idx="22" hasCustomPrompt="1"/>
          </p:nvPr>
        </p:nvSpPr>
        <p:spPr>
          <a:xfrm>
            <a:off x="2534692" y="2047788"/>
            <a:ext cx="453251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2534692" y="8432988"/>
            <a:ext cx="4532511" cy="277076"/>
          </a:xfrm>
          <a:prstGeom prst="rect">
            <a:avLst/>
          </a:prstGeom>
        </p:spPr>
        <p:txBody>
          <a:bodyPr wrap="square" lIns="68618" tIns="68618" rIns="68618" bIns="68618">
            <a:spAutoFit/>
          </a:bodyPr>
          <a:lstStyle>
            <a:lvl1pPr marL="102926" indent="-102926">
              <a:buNone/>
              <a:defRPr sz="90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Enter your text here</a:t>
            </a:r>
            <a:endParaRPr lang="en-US" dirty="0"/>
          </a:p>
        </p:txBody>
      </p:sp>
      <p:sp>
        <p:nvSpPr>
          <p:cNvPr id="24" name="Text Placeholder 5"/>
          <p:cNvSpPr>
            <a:spLocks noGrp="1"/>
          </p:cNvSpPr>
          <p:nvPr>
            <p:ph type="body" sz="quarter" idx="24" hasCustomPrompt="1"/>
          </p:nvPr>
        </p:nvSpPr>
        <p:spPr>
          <a:xfrm>
            <a:off x="2534692" y="8195736"/>
            <a:ext cx="4532511"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7202289" y="2047788"/>
            <a:ext cx="2197785"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7202289" y="2285043"/>
            <a:ext cx="2197785" cy="277076"/>
          </a:xfrm>
          <a:prstGeom prst="rect">
            <a:avLst/>
          </a:prstGeom>
        </p:spPr>
        <p:txBody>
          <a:bodyPr wrap="square" lIns="68618" tIns="68618" rIns="68618" bIns="68618">
            <a:spAutoFit/>
          </a:bodyPr>
          <a:lstStyle>
            <a:lvl1pPr marL="102926" indent="-102926">
              <a:buNone/>
              <a:defRPr sz="90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Enter your text here</a:t>
            </a:r>
            <a:endParaRPr lang="en-US" dirty="0"/>
          </a:p>
        </p:txBody>
      </p:sp>
      <p:sp>
        <p:nvSpPr>
          <p:cNvPr id="27" name="Text Placeholder 5"/>
          <p:cNvSpPr>
            <a:spLocks noGrp="1"/>
          </p:cNvSpPr>
          <p:nvPr>
            <p:ph type="body" sz="quarter" idx="27" hasCustomPrompt="1"/>
          </p:nvPr>
        </p:nvSpPr>
        <p:spPr>
          <a:xfrm>
            <a:off x="7201044" y="5550511"/>
            <a:ext cx="2197785"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7215139" y="5787763"/>
            <a:ext cx="2181834" cy="277076"/>
          </a:xfrm>
          <a:prstGeom prst="rect">
            <a:avLst/>
          </a:prstGeom>
        </p:spPr>
        <p:txBody>
          <a:bodyPr wrap="square" lIns="68618" tIns="68618" rIns="68618" bIns="68618">
            <a:spAutoFit/>
          </a:bodyPr>
          <a:lstStyle>
            <a:lvl1pPr marL="102926" indent="-102926">
              <a:buNone/>
              <a:defRPr sz="90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Enter your text here</a:t>
            </a:r>
            <a:endParaRPr lang="en-US" dirty="0"/>
          </a:p>
        </p:txBody>
      </p:sp>
      <p:sp>
        <p:nvSpPr>
          <p:cNvPr id="29" name="Text Placeholder 5"/>
          <p:cNvSpPr>
            <a:spLocks noGrp="1"/>
          </p:cNvSpPr>
          <p:nvPr>
            <p:ph type="body" sz="quarter" idx="29" hasCustomPrompt="1"/>
          </p:nvPr>
        </p:nvSpPr>
        <p:spPr>
          <a:xfrm>
            <a:off x="7202289" y="10166375"/>
            <a:ext cx="2197785" cy="240102"/>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(click to add)  CONTACT</a:t>
            </a:r>
            <a:endParaRPr lang="en-US" dirty="0"/>
          </a:p>
        </p:txBody>
      </p:sp>
      <p:sp>
        <p:nvSpPr>
          <p:cNvPr id="30" name="Text Placeholder 3"/>
          <p:cNvSpPr>
            <a:spLocks noGrp="1"/>
          </p:cNvSpPr>
          <p:nvPr>
            <p:ph type="body" sz="quarter" idx="30" hasCustomPrompt="1"/>
          </p:nvPr>
        </p:nvSpPr>
        <p:spPr>
          <a:xfrm>
            <a:off x="7198087" y="10427135"/>
            <a:ext cx="2198886" cy="277076"/>
          </a:xfrm>
          <a:prstGeom prst="rect">
            <a:avLst/>
          </a:prstGeom>
        </p:spPr>
        <p:txBody>
          <a:bodyPr wrap="square" lIns="68618" tIns="68618" rIns="68618" bIns="68618">
            <a:spAutoFit/>
          </a:bodyPr>
          <a:lstStyle>
            <a:lvl1pPr marL="102926" indent="-102926">
              <a:buNone/>
              <a:defRPr sz="90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Enter your text here</a:t>
            </a:r>
            <a:endParaRPr lang="en-US" dirty="0"/>
          </a:p>
        </p:txBody>
      </p:sp>
      <p:sp>
        <p:nvSpPr>
          <p:cNvPr id="58" name="Text Placeholder 5"/>
          <p:cNvSpPr>
            <a:spLocks noGrp="1"/>
          </p:cNvSpPr>
          <p:nvPr>
            <p:ph type="body" sz="quarter" idx="95" hasCustomPrompt="1"/>
          </p:nvPr>
        </p:nvSpPr>
        <p:spPr>
          <a:xfrm>
            <a:off x="-4606615" y="7284573"/>
            <a:ext cx="4528344"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59" name="Text Placeholder 3"/>
          <p:cNvSpPr>
            <a:spLocks noGrp="1"/>
          </p:cNvSpPr>
          <p:nvPr>
            <p:ph type="body" sz="quarter" idx="107" hasCustomPrompt="1"/>
          </p:nvPr>
        </p:nvSpPr>
        <p:spPr>
          <a:xfrm>
            <a:off x="-4606617" y="9093775"/>
            <a:ext cx="4532511"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63" name="Text Placeholder 3"/>
          <p:cNvSpPr>
            <a:spLocks noGrp="1"/>
          </p:cNvSpPr>
          <p:nvPr>
            <p:ph type="body" sz="quarter" idx="116" hasCustomPrompt="1"/>
          </p:nvPr>
        </p:nvSpPr>
        <p:spPr>
          <a:xfrm>
            <a:off x="-4606617" y="9093775"/>
            <a:ext cx="4532511"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64" name="Text Placeholder 3"/>
          <p:cNvSpPr>
            <a:spLocks noGrp="1"/>
          </p:cNvSpPr>
          <p:nvPr>
            <p:ph type="body" sz="quarter" idx="117" hasCustomPrompt="1"/>
          </p:nvPr>
        </p:nvSpPr>
        <p:spPr>
          <a:xfrm>
            <a:off x="-4606617" y="9093775"/>
            <a:ext cx="4532511"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65" name="Text Placeholder 3"/>
          <p:cNvSpPr>
            <a:spLocks noGrp="1"/>
          </p:cNvSpPr>
          <p:nvPr>
            <p:ph type="body" sz="quarter" idx="118" hasCustomPrompt="1"/>
          </p:nvPr>
        </p:nvSpPr>
        <p:spPr>
          <a:xfrm>
            <a:off x="-4606617" y="9093775"/>
            <a:ext cx="4532511"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66" name="Text Placeholder 3"/>
          <p:cNvSpPr>
            <a:spLocks noGrp="1"/>
          </p:cNvSpPr>
          <p:nvPr>
            <p:ph type="body" sz="quarter" idx="119" hasCustomPrompt="1"/>
          </p:nvPr>
        </p:nvSpPr>
        <p:spPr>
          <a:xfrm>
            <a:off x="-4606617" y="9093775"/>
            <a:ext cx="4532511"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67" name="Text Placeholder 3"/>
          <p:cNvSpPr>
            <a:spLocks noGrp="1"/>
          </p:cNvSpPr>
          <p:nvPr>
            <p:ph type="body" sz="quarter" idx="120" hasCustomPrompt="1"/>
          </p:nvPr>
        </p:nvSpPr>
        <p:spPr>
          <a:xfrm>
            <a:off x="-4606617" y="9093775"/>
            <a:ext cx="4532511"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68" name="Text Placeholder 3"/>
          <p:cNvSpPr>
            <a:spLocks noGrp="1"/>
          </p:cNvSpPr>
          <p:nvPr>
            <p:ph type="body" sz="quarter" idx="121" hasCustomPrompt="1"/>
          </p:nvPr>
        </p:nvSpPr>
        <p:spPr>
          <a:xfrm>
            <a:off x="-4606617" y="9093775"/>
            <a:ext cx="4532511"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22" hasCustomPrompt="1"/>
          </p:nvPr>
        </p:nvSpPr>
        <p:spPr>
          <a:xfrm>
            <a:off x="-4606617" y="9093775"/>
            <a:ext cx="4532511"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70" name="Text Placeholder 3"/>
          <p:cNvSpPr>
            <a:spLocks noGrp="1"/>
          </p:cNvSpPr>
          <p:nvPr>
            <p:ph type="body" sz="quarter" idx="123" hasCustomPrompt="1"/>
          </p:nvPr>
        </p:nvSpPr>
        <p:spPr>
          <a:xfrm>
            <a:off x="-4606617" y="9093775"/>
            <a:ext cx="4532511"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108" name="Text Placeholder 3"/>
          <p:cNvSpPr>
            <a:spLocks noGrp="1"/>
          </p:cNvSpPr>
          <p:nvPr>
            <p:ph type="body" sz="quarter" idx="124" hasCustomPrompt="1"/>
          </p:nvPr>
        </p:nvSpPr>
        <p:spPr>
          <a:xfrm>
            <a:off x="-4606617" y="9093775"/>
            <a:ext cx="4532511"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109" name="Text Placeholder 3"/>
          <p:cNvSpPr>
            <a:spLocks noGrp="1"/>
          </p:cNvSpPr>
          <p:nvPr>
            <p:ph type="body" sz="quarter" idx="125" hasCustomPrompt="1"/>
          </p:nvPr>
        </p:nvSpPr>
        <p:spPr>
          <a:xfrm>
            <a:off x="-4606617" y="9093775"/>
            <a:ext cx="4532511"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110" name="Text Placeholder 5"/>
          <p:cNvSpPr>
            <a:spLocks noGrp="1"/>
          </p:cNvSpPr>
          <p:nvPr>
            <p:ph type="body" sz="quarter" idx="136" hasCustomPrompt="1"/>
          </p:nvPr>
        </p:nvSpPr>
        <p:spPr>
          <a:xfrm>
            <a:off x="-4606615" y="7284573"/>
            <a:ext cx="4528344"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111" name="Text Placeholder 5"/>
          <p:cNvSpPr>
            <a:spLocks noGrp="1"/>
          </p:cNvSpPr>
          <p:nvPr>
            <p:ph type="body" sz="quarter" idx="137" hasCustomPrompt="1"/>
          </p:nvPr>
        </p:nvSpPr>
        <p:spPr>
          <a:xfrm>
            <a:off x="-4606615" y="7284573"/>
            <a:ext cx="4528344"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112" name="Text Placeholder 5"/>
          <p:cNvSpPr>
            <a:spLocks noGrp="1"/>
          </p:cNvSpPr>
          <p:nvPr>
            <p:ph type="body" sz="quarter" idx="138" hasCustomPrompt="1"/>
          </p:nvPr>
        </p:nvSpPr>
        <p:spPr>
          <a:xfrm>
            <a:off x="-4606615" y="7284573"/>
            <a:ext cx="4528344"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113" name="Text Placeholder 5"/>
          <p:cNvSpPr>
            <a:spLocks noGrp="1"/>
          </p:cNvSpPr>
          <p:nvPr>
            <p:ph type="body" sz="quarter" idx="139" hasCustomPrompt="1"/>
          </p:nvPr>
        </p:nvSpPr>
        <p:spPr>
          <a:xfrm>
            <a:off x="-4606615" y="7284573"/>
            <a:ext cx="4528344"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114" name="Text Placeholder 5"/>
          <p:cNvSpPr>
            <a:spLocks noGrp="1"/>
          </p:cNvSpPr>
          <p:nvPr>
            <p:ph type="body" sz="quarter" idx="140" hasCustomPrompt="1"/>
          </p:nvPr>
        </p:nvSpPr>
        <p:spPr>
          <a:xfrm>
            <a:off x="-4606615" y="7284573"/>
            <a:ext cx="4528344"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115" name="Text Placeholder 5"/>
          <p:cNvSpPr>
            <a:spLocks noGrp="1"/>
          </p:cNvSpPr>
          <p:nvPr>
            <p:ph type="body" sz="quarter" idx="141" hasCustomPrompt="1"/>
          </p:nvPr>
        </p:nvSpPr>
        <p:spPr>
          <a:xfrm>
            <a:off x="-4606615" y="7284573"/>
            <a:ext cx="4528344"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116" name="Text Placeholder 5"/>
          <p:cNvSpPr>
            <a:spLocks noGrp="1"/>
          </p:cNvSpPr>
          <p:nvPr>
            <p:ph type="body" sz="quarter" idx="142" hasCustomPrompt="1"/>
          </p:nvPr>
        </p:nvSpPr>
        <p:spPr>
          <a:xfrm>
            <a:off x="-4606615" y="7284573"/>
            <a:ext cx="4528344"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117" name="Text Placeholder 5"/>
          <p:cNvSpPr>
            <a:spLocks noGrp="1"/>
          </p:cNvSpPr>
          <p:nvPr>
            <p:ph type="body" sz="quarter" idx="143" hasCustomPrompt="1"/>
          </p:nvPr>
        </p:nvSpPr>
        <p:spPr>
          <a:xfrm>
            <a:off x="-4606615" y="7284573"/>
            <a:ext cx="4528344"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118" name="Text Placeholder 5"/>
          <p:cNvSpPr>
            <a:spLocks noGrp="1"/>
          </p:cNvSpPr>
          <p:nvPr>
            <p:ph type="body" sz="quarter" idx="144" hasCustomPrompt="1"/>
          </p:nvPr>
        </p:nvSpPr>
        <p:spPr>
          <a:xfrm>
            <a:off x="-4606615" y="7284573"/>
            <a:ext cx="4528344"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119" name="Text Placeholder 5"/>
          <p:cNvSpPr>
            <a:spLocks noGrp="1"/>
          </p:cNvSpPr>
          <p:nvPr>
            <p:ph type="body" sz="quarter" idx="145" hasCustomPrompt="1"/>
          </p:nvPr>
        </p:nvSpPr>
        <p:spPr>
          <a:xfrm>
            <a:off x="-4606615" y="7284573"/>
            <a:ext cx="4528344"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120" name="Text Placeholder 5"/>
          <p:cNvSpPr>
            <a:spLocks noGrp="1"/>
          </p:cNvSpPr>
          <p:nvPr>
            <p:ph type="body" sz="quarter" idx="146" hasCustomPrompt="1"/>
          </p:nvPr>
        </p:nvSpPr>
        <p:spPr>
          <a:xfrm>
            <a:off x="-4606615" y="7284573"/>
            <a:ext cx="4528344"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121" name="Text Placeholder 5"/>
          <p:cNvSpPr>
            <a:spLocks noGrp="1"/>
          </p:cNvSpPr>
          <p:nvPr>
            <p:ph type="body" sz="quarter" idx="147" hasCustomPrompt="1"/>
          </p:nvPr>
        </p:nvSpPr>
        <p:spPr>
          <a:xfrm>
            <a:off x="-4606615" y="7284573"/>
            <a:ext cx="4528344"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122" name="Text Placeholder 5"/>
          <p:cNvSpPr>
            <a:spLocks noGrp="1"/>
          </p:cNvSpPr>
          <p:nvPr>
            <p:ph type="body" sz="quarter" idx="148" hasCustomPrompt="1"/>
          </p:nvPr>
        </p:nvSpPr>
        <p:spPr>
          <a:xfrm>
            <a:off x="-4606615" y="7284573"/>
            <a:ext cx="4528344"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123" name="Text Placeholder 5"/>
          <p:cNvSpPr>
            <a:spLocks noGrp="1"/>
          </p:cNvSpPr>
          <p:nvPr>
            <p:ph type="body" sz="quarter" idx="149" hasCustomPrompt="1"/>
          </p:nvPr>
        </p:nvSpPr>
        <p:spPr>
          <a:xfrm>
            <a:off x="-4606615" y="7284573"/>
            <a:ext cx="4528344" cy="239341"/>
          </a:xfrm>
          <a:prstGeom prst="rect">
            <a:avLst/>
          </a:prstGeom>
          <a:noFill/>
        </p:spPr>
        <p:txBody>
          <a:bodyPr wrap="square" lIns="27447" tIns="27447" rIns="27447" bIns="27447" anchor="ctr" anchorCtr="0">
            <a:spAutoFit/>
          </a:bodyPr>
          <a:lstStyle>
            <a:lvl1pPr algn="ctr">
              <a:buNone/>
              <a:defRPr sz="1200" b="1" u="sng" baseline="0">
                <a:solidFill>
                  <a:schemeClr val="accent5">
                    <a:lumMod val="50000"/>
                  </a:schemeClr>
                </a:solidFill>
              </a:defRPr>
            </a:lvl1pPr>
          </a:lstStyle>
          <a:p>
            <a:pPr lvl="0"/>
            <a:r>
              <a:rPr lang="en-US" dirty="0" smtClean="0"/>
              <a:t>SECTION HEADER PLACEHOLDER</a:t>
            </a:r>
            <a:endParaRPr lang="en-US" dirty="0"/>
          </a:p>
        </p:txBody>
      </p:sp>
      <p:sp>
        <p:nvSpPr>
          <p:cNvPr id="124" name="Text Placeholder 3"/>
          <p:cNvSpPr>
            <a:spLocks noGrp="1"/>
          </p:cNvSpPr>
          <p:nvPr>
            <p:ph type="body" sz="quarter" idx="152" hasCustomPrompt="1"/>
          </p:nvPr>
        </p:nvSpPr>
        <p:spPr>
          <a:xfrm>
            <a:off x="-3448693" y="8649275"/>
            <a:ext cx="21985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125" name="Text Placeholder 3"/>
          <p:cNvSpPr>
            <a:spLocks noGrp="1"/>
          </p:cNvSpPr>
          <p:nvPr>
            <p:ph type="body" sz="quarter" idx="153" hasCustomPrompt="1"/>
          </p:nvPr>
        </p:nvSpPr>
        <p:spPr>
          <a:xfrm>
            <a:off x="-3448693" y="8649275"/>
            <a:ext cx="21985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126" name="Text Placeholder 3"/>
          <p:cNvSpPr>
            <a:spLocks noGrp="1"/>
          </p:cNvSpPr>
          <p:nvPr>
            <p:ph type="body" sz="quarter" idx="154" hasCustomPrompt="1"/>
          </p:nvPr>
        </p:nvSpPr>
        <p:spPr>
          <a:xfrm>
            <a:off x="-3448693" y="8649275"/>
            <a:ext cx="21985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127" name="Text Placeholder 3"/>
          <p:cNvSpPr>
            <a:spLocks noGrp="1"/>
          </p:cNvSpPr>
          <p:nvPr>
            <p:ph type="body" sz="quarter" idx="155" hasCustomPrompt="1"/>
          </p:nvPr>
        </p:nvSpPr>
        <p:spPr>
          <a:xfrm>
            <a:off x="-3448693" y="8649275"/>
            <a:ext cx="21985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128" name="Text Placeholder 3"/>
          <p:cNvSpPr>
            <a:spLocks noGrp="1"/>
          </p:cNvSpPr>
          <p:nvPr>
            <p:ph type="body" sz="quarter" idx="156" hasCustomPrompt="1"/>
          </p:nvPr>
        </p:nvSpPr>
        <p:spPr>
          <a:xfrm>
            <a:off x="-3448693" y="8649275"/>
            <a:ext cx="21985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129" name="Text Placeholder 3"/>
          <p:cNvSpPr>
            <a:spLocks noGrp="1"/>
          </p:cNvSpPr>
          <p:nvPr>
            <p:ph type="body" sz="quarter" idx="157" hasCustomPrompt="1"/>
          </p:nvPr>
        </p:nvSpPr>
        <p:spPr>
          <a:xfrm>
            <a:off x="-3448693" y="8649275"/>
            <a:ext cx="21985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130" name="Text Placeholder 3"/>
          <p:cNvSpPr>
            <a:spLocks noGrp="1"/>
          </p:cNvSpPr>
          <p:nvPr>
            <p:ph type="body" sz="quarter" idx="158" hasCustomPrompt="1"/>
          </p:nvPr>
        </p:nvSpPr>
        <p:spPr>
          <a:xfrm>
            <a:off x="-3448693" y="8649275"/>
            <a:ext cx="21985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131" name="Text Placeholder 3"/>
          <p:cNvSpPr>
            <a:spLocks noGrp="1"/>
          </p:cNvSpPr>
          <p:nvPr>
            <p:ph type="body" sz="quarter" idx="159" hasCustomPrompt="1"/>
          </p:nvPr>
        </p:nvSpPr>
        <p:spPr>
          <a:xfrm>
            <a:off x="-3448693" y="8649275"/>
            <a:ext cx="21985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132" name="Text Placeholder 3"/>
          <p:cNvSpPr>
            <a:spLocks noGrp="1"/>
          </p:cNvSpPr>
          <p:nvPr>
            <p:ph type="body" sz="quarter" idx="160" hasCustomPrompt="1"/>
          </p:nvPr>
        </p:nvSpPr>
        <p:spPr>
          <a:xfrm>
            <a:off x="-3448693" y="8649275"/>
            <a:ext cx="21985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133" name="Text Placeholder 3"/>
          <p:cNvSpPr>
            <a:spLocks noGrp="1"/>
          </p:cNvSpPr>
          <p:nvPr>
            <p:ph type="body" sz="quarter" idx="161" hasCustomPrompt="1"/>
          </p:nvPr>
        </p:nvSpPr>
        <p:spPr>
          <a:xfrm>
            <a:off x="-3448693" y="8649275"/>
            <a:ext cx="21985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134" name="Text Placeholder 3"/>
          <p:cNvSpPr>
            <a:spLocks noGrp="1"/>
          </p:cNvSpPr>
          <p:nvPr>
            <p:ph type="body" sz="quarter" idx="162" hasCustomPrompt="1"/>
          </p:nvPr>
        </p:nvSpPr>
        <p:spPr>
          <a:xfrm>
            <a:off x="-3448693" y="8649275"/>
            <a:ext cx="2198539" cy="277076"/>
          </a:xfrm>
          <a:prstGeom prst="rect">
            <a:avLst/>
          </a:prstGeom>
        </p:spPr>
        <p:txBody>
          <a:bodyPr wrap="square" lIns="68618" tIns="68618" rIns="68618" bIns="68618">
            <a:spAutoFit/>
          </a:bodyPr>
          <a:lstStyle>
            <a:lvl1pPr marL="0" indent="0">
              <a:buNone/>
              <a:defRPr sz="900" baseline="0">
                <a:solidFill>
                  <a:schemeClr val="accent5">
                    <a:lumMod val="50000"/>
                  </a:schemeClr>
                </a:solidFill>
                <a:latin typeface="Trebuchet MS" pitchFamily="34" charset="0"/>
              </a:defRPr>
            </a:lvl1pPr>
            <a:lvl2pPr marL="446014" indent="-171543">
              <a:defRPr sz="800">
                <a:latin typeface="Trebuchet MS" pitchFamily="34" charset="0"/>
              </a:defRPr>
            </a:lvl2pPr>
            <a:lvl3pPr marL="617558" indent="-171543">
              <a:defRPr sz="800">
                <a:latin typeface="Trebuchet MS" pitchFamily="34" charset="0"/>
              </a:defRPr>
            </a:lvl3pPr>
            <a:lvl4pPr marL="806256" indent="-188698">
              <a:defRPr sz="800">
                <a:latin typeface="Trebuchet MS" pitchFamily="34" charset="0"/>
              </a:defRPr>
            </a:lvl4pPr>
            <a:lvl5pPr marL="943492" indent="-137236">
              <a:defRPr sz="800">
                <a:latin typeface="Trebuchet MS" pitchFamily="34" charset="0"/>
              </a:defRPr>
            </a:lvl5pPr>
          </a:lstStyle>
          <a:p>
            <a:pPr lvl="0"/>
            <a:r>
              <a:rPr lang="en-US" dirty="0" smtClean="0"/>
              <a:t>TEXT PLACEHOLDER</a:t>
            </a:r>
            <a:endParaRPr lang="en-US" dirty="0"/>
          </a:p>
        </p:txBody>
      </p:sp>
      <p:sp>
        <p:nvSpPr>
          <p:cNvPr id="135" name="Text Placeholder 5"/>
          <p:cNvSpPr>
            <a:spLocks noGrp="1"/>
          </p:cNvSpPr>
          <p:nvPr>
            <p:ph type="body" sz="quarter" idx="163" hasCustomPrompt="1"/>
          </p:nvPr>
        </p:nvSpPr>
        <p:spPr>
          <a:xfrm>
            <a:off x="-3448693" y="6829107"/>
            <a:ext cx="2198539" cy="225875"/>
          </a:xfrm>
          <a:prstGeom prst="rect">
            <a:avLst/>
          </a:prstGeom>
          <a:noFill/>
        </p:spPr>
        <p:txBody>
          <a:bodyPr wrap="square" lIns="27447" tIns="27447" rIns="27447" bIns="27447" anchor="ctr" anchorCtr="0">
            <a:spAutoFit/>
          </a:bodyPr>
          <a:lstStyle>
            <a:lvl1pPr algn="ctr">
              <a:buNone/>
              <a:defRPr sz="1100" b="1" u="sng" baseline="0">
                <a:solidFill>
                  <a:schemeClr val="accent5">
                    <a:lumMod val="50000"/>
                  </a:schemeClr>
                </a:solidFill>
              </a:defRPr>
            </a:lvl1pPr>
          </a:lstStyle>
          <a:p>
            <a:pPr lvl="0"/>
            <a:r>
              <a:rPr lang="en-US" dirty="0" smtClean="0"/>
              <a:t>SECTION HEADER PLACEHOLDER</a:t>
            </a:r>
            <a:endParaRPr lang="en-US" dirty="0"/>
          </a:p>
        </p:txBody>
      </p:sp>
      <p:sp>
        <p:nvSpPr>
          <p:cNvPr id="136" name="Text Placeholder 5"/>
          <p:cNvSpPr>
            <a:spLocks noGrp="1"/>
          </p:cNvSpPr>
          <p:nvPr>
            <p:ph type="body" sz="quarter" idx="164" hasCustomPrompt="1"/>
          </p:nvPr>
        </p:nvSpPr>
        <p:spPr>
          <a:xfrm>
            <a:off x="-3448693" y="6829107"/>
            <a:ext cx="2198539" cy="225875"/>
          </a:xfrm>
          <a:prstGeom prst="rect">
            <a:avLst/>
          </a:prstGeom>
          <a:noFill/>
        </p:spPr>
        <p:txBody>
          <a:bodyPr wrap="square" lIns="27447" tIns="27447" rIns="27447" bIns="27447" anchor="ctr" anchorCtr="0">
            <a:spAutoFit/>
          </a:bodyPr>
          <a:lstStyle>
            <a:lvl1pPr algn="ctr">
              <a:buNone/>
              <a:defRPr sz="1100" b="1" u="sng" baseline="0">
                <a:solidFill>
                  <a:schemeClr val="accent5">
                    <a:lumMod val="50000"/>
                  </a:schemeClr>
                </a:solidFill>
              </a:defRPr>
            </a:lvl1pPr>
          </a:lstStyle>
          <a:p>
            <a:pPr lvl="0"/>
            <a:r>
              <a:rPr lang="en-US" dirty="0" smtClean="0"/>
              <a:t>SECTION HEADER PLACEHOLDER</a:t>
            </a:r>
            <a:endParaRPr lang="en-US" dirty="0"/>
          </a:p>
        </p:txBody>
      </p:sp>
      <p:sp>
        <p:nvSpPr>
          <p:cNvPr id="137" name="Text Placeholder 5"/>
          <p:cNvSpPr>
            <a:spLocks noGrp="1"/>
          </p:cNvSpPr>
          <p:nvPr>
            <p:ph type="body" sz="quarter" idx="165" hasCustomPrompt="1"/>
          </p:nvPr>
        </p:nvSpPr>
        <p:spPr>
          <a:xfrm>
            <a:off x="-3448693" y="6829107"/>
            <a:ext cx="2198539" cy="225875"/>
          </a:xfrm>
          <a:prstGeom prst="rect">
            <a:avLst/>
          </a:prstGeom>
          <a:noFill/>
        </p:spPr>
        <p:txBody>
          <a:bodyPr wrap="square" lIns="27447" tIns="27447" rIns="27447" bIns="27447" anchor="ctr" anchorCtr="0">
            <a:spAutoFit/>
          </a:bodyPr>
          <a:lstStyle>
            <a:lvl1pPr algn="ctr">
              <a:buNone/>
              <a:defRPr sz="1100" b="1" u="sng" baseline="0">
                <a:solidFill>
                  <a:schemeClr val="accent5">
                    <a:lumMod val="50000"/>
                  </a:schemeClr>
                </a:solidFill>
              </a:defRPr>
            </a:lvl1pPr>
          </a:lstStyle>
          <a:p>
            <a:pPr lvl="0"/>
            <a:r>
              <a:rPr lang="en-US" dirty="0" smtClean="0"/>
              <a:t>SECTION HEADER PLACEHOLDER</a:t>
            </a:r>
            <a:endParaRPr lang="en-US" dirty="0"/>
          </a:p>
        </p:txBody>
      </p:sp>
      <p:sp>
        <p:nvSpPr>
          <p:cNvPr id="138" name="Text Placeholder 5"/>
          <p:cNvSpPr>
            <a:spLocks noGrp="1"/>
          </p:cNvSpPr>
          <p:nvPr>
            <p:ph type="body" sz="quarter" idx="166" hasCustomPrompt="1"/>
          </p:nvPr>
        </p:nvSpPr>
        <p:spPr>
          <a:xfrm>
            <a:off x="-3448693" y="6829107"/>
            <a:ext cx="2198539" cy="225875"/>
          </a:xfrm>
          <a:prstGeom prst="rect">
            <a:avLst/>
          </a:prstGeom>
          <a:noFill/>
        </p:spPr>
        <p:txBody>
          <a:bodyPr wrap="square" lIns="27447" tIns="27447" rIns="27447" bIns="27447" anchor="ctr" anchorCtr="0">
            <a:spAutoFit/>
          </a:bodyPr>
          <a:lstStyle>
            <a:lvl1pPr algn="ctr">
              <a:buNone/>
              <a:defRPr sz="1100" b="1" u="sng" baseline="0">
                <a:solidFill>
                  <a:schemeClr val="accent5">
                    <a:lumMod val="50000"/>
                  </a:schemeClr>
                </a:solidFill>
              </a:defRPr>
            </a:lvl1pPr>
          </a:lstStyle>
          <a:p>
            <a:pPr lvl="0"/>
            <a:r>
              <a:rPr lang="en-US" dirty="0" smtClean="0"/>
              <a:t>SECTION HEADER PLACEHOLDER</a:t>
            </a:r>
            <a:endParaRPr lang="en-US" dirty="0"/>
          </a:p>
        </p:txBody>
      </p:sp>
      <p:sp>
        <p:nvSpPr>
          <p:cNvPr id="139" name="Text Placeholder 5"/>
          <p:cNvSpPr>
            <a:spLocks noGrp="1"/>
          </p:cNvSpPr>
          <p:nvPr>
            <p:ph type="body" sz="quarter" idx="167" hasCustomPrompt="1"/>
          </p:nvPr>
        </p:nvSpPr>
        <p:spPr>
          <a:xfrm>
            <a:off x="-3448693" y="6829107"/>
            <a:ext cx="2198539" cy="225875"/>
          </a:xfrm>
          <a:prstGeom prst="rect">
            <a:avLst/>
          </a:prstGeom>
          <a:noFill/>
        </p:spPr>
        <p:txBody>
          <a:bodyPr wrap="square" lIns="27447" tIns="27447" rIns="27447" bIns="27447" anchor="ctr" anchorCtr="0">
            <a:spAutoFit/>
          </a:bodyPr>
          <a:lstStyle>
            <a:lvl1pPr algn="ctr">
              <a:buNone/>
              <a:defRPr sz="1100" b="1" u="sng" baseline="0">
                <a:solidFill>
                  <a:schemeClr val="accent5">
                    <a:lumMod val="50000"/>
                  </a:schemeClr>
                </a:solidFill>
              </a:defRPr>
            </a:lvl1pPr>
          </a:lstStyle>
          <a:p>
            <a:pPr lvl="0"/>
            <a:r>
              <a:rPr lang="en-US" dirty="0" smtClean="0"/>
              <a:t>SECTION HEADER PLACEHOLDER</a:t>
            </a:r>
            <a:endParaRPr lang="en-US" dirty="0"/>
          </a:p>
        </p:txBody>
      </p:sp>
      <p:sp>
        <p:nvSpPr>
          <p:cNvPr id="140" name="Text Placeholder 5"/>
          <p:cNvSpPr>
            <a:spLocks noGrp="1"/>
          </p:cNvSpPr>
          <p:nvPr>
            <p:ph type="body" sz="quarter" idx="168" hasCustomPrompt="1"/>
          </p:nvPr>
        </p:nvSpPr>
        <p:spPr>
          <a:xfrm>
            <a:off x="-3448693" y="6829107"/>
            <a:ext cx="2198539" cy="225875"/>
          </a:xfrm>
          <a:prstGeom prst="rect">
            <a:avLst/>
          </a:prstGeom>
          <a:noFill/>
        </p:spPr>
        <p:txBody>
          <a:bodyPr wrap="square" lIns="27447" tIns="27447" rIns="27447" bIns="27447" anchor="ctr" anchorCtr="0">
            <a:spAutoFit/>
          </a:bodyPr>
          <a:lstStyle>
            <a:lvl1pPr algn="ctr">
              <a:buNone/>
              <a:defRPr sz="1100" b="1" u="sng" baseline="0">
                <a:solidFill>
                  <a:schemeClr val="accent5">
                    <a:lumMod val="50000"/>
                  </a:schemeClr>
                </a:solidFill>
              </a:defRPr>
            </a:lvl1pPr>
          </a:lstStyle>
          <a:p>
            <a:pPr lvl="0"/>
            <a:r>
              <a:rPr lang="en-US" dirty="0" smtClean="0"/>
              <a:t>SECTION HEADER PLACEHOLDER</a:t>
            </a:r>
            <a:endParaRPr lang="en-US" dirty="0"/>
          </a:p>
        </p:txBody>
      </p:sp>
      <p:sp>
        <p:nvSpPr>
          <p:cNvPr id="141" name="Text Placeholder 5"/>
          <p:cNvSpPr>
            <a:spLocks noGrp="1"/>
          </p:cNvSpPr>
          <p:nvPr>
            <p:ph type="body" sz="quarter" idx="169" hasCustomPrompt="1"/>
          </p:nvPr>
        </p:nvSpPr>
        <p:spPr>
          <a:xfrm>
            <a:off x="-3448693" y="6829107"/>
            <a:ext cx="2198539" cy="225875"/>
          </a:xfrm>
          <a:prstGeom prst="rect">
            <a:avLst/>
          </a:prstGeom>
          <a:noFill/>
        </p:spPr>
        <p:txBody>
          <a:bodyPr wrap="square" lIns="27447" tIns="27447" rIns="27447" bIns="27447" anchor="ctr" anchorCtr="0">
            <a:spAutoFit/>
          </a:bodyPr>
          <a:lstStyle>
            <a:lvl1pPr algn="ctr">
              <a:buNone/>
              <a:defRPr sz="1100" b="1" u="sng" baseline="0">
                <a:solidFill>
                  <a:schemeClr val="accent5">
                    <a:lumMod val="50000"/>
                  </a:schemeClr>
                </a:solidFill>
              </a:defRPr>
            </a:lvl1pPr>
          </a:lstStyle>
          <a:p>
            <a:pPr lvl="0"/>
            <a:r>
              <a:rPr lang="en-US" dirty="0" smtClean="0"/>
              <a:t>SECTION HEADER PLACEHOLDER</a:t>
            </a:r>
            <a:endParaRPr lang="en-US" dirty="0"/>
          </a:p>
        </p:txBody>
      </p:sp>
      <p:sp>
        <p:nvSpPr>
          <p:cNvPr id="142" name="Text Placeholder 5"/>
          <p:cNvSpPr>
            <a:spLocks noGrp="1"/>
          </p:cNvSpPr>
          <p:nvPr>
            <p:ph type="body" sz="quarter" idx="170" hasCustomPrompt="1"/>
          </p:nvPr>
        </p:nvSpPr>
        <p:spPr>
          <a:xfrm>
            <a:off x="-3448693" y="6829107"/>
            <a:ext cx="2198539" cy="225875"/>
          </a:xfrm>
          <a:prstGeom prst="rect">
            <a:avLst/>
          </a:prstGeom>
          <a:noFill/>
        </p:spPr>
        <p:txBody>
          <a:bodyPr wrap="square" lIns="27447" tIns="27447" rIns="27447" bIns="27447" anchor="ctr" anchorCtr="0">
            <a:spAutoFit/>
          </a:bodyPr>
          <a:lstStyle>
            <a:lvl1pPr algn="ctr">
              <a:buNone/>
              <a:defRPr sz="1100" b="1" u="sng" baseline="0">
                <a:solidFill>
                  <a:schemeClr val="accent5">
                    <a:lumMod val="50000"/>
                  </a:schemeClr>
                </a:solidFill>
              </a:defRPr>
            </a:lvl1pPr>
          </a:lstStyle>
          <a:p>
            <a:pPr lvl="0"/>
            <a:r>
              <a:rPr lang="en-US" dirty="0" smtClean="0"/>
              <a:t>SECTION HEADER PLACEHOLDER</a:t>
            </a:r>
            <a:endParaRPr lang="en-US" dirty="0"/>
          </a:p>
        </p:txBody>
      </p:sp>
      <p:sp>
        <p:nvSpPr>
          <p:cNvPr id="143" name="Text Placeholder 5"/>
          <p:cNvSpPr>
            <a:spLocks noGrp="1"/>
          </p:cNvSpPr>
          <p:nvPr>
            <p:ph type="body" sz="quarter" idx="171" hasCustomPrompt="1"/>
          </p:nvPr>
        </p:nvSpPr>
        <p:spPr>
          <a:xfrm>
            <a:off x="-3448693" y="6829107"/>
            <a:ext cx="2198539" cy="225875"/>
          </a:xfrm>
          <a:prstGeom prst="rect">
            <a:avLst/>
          </a:prstGeom>
          <a:noFill/>
        </p:spPr>
        <p:txBody>
          <a:bodyPr wrap="square" lIns="27447" tIns="27447" rIns="27447" bIns="27447" anchor="ctr" anchorCtr="0">
            <a:spAutoFit/>
          </a:bodyPr>
          <a:lstStyle>
            <a:lvl1pPr algn="ctr">
              <a:buNone/>
              <a:defRPr sz="1100" b="1" u="sng" baseline="0">
                <a:solidFill>
                  <a:schemeClr val="accent5">
                    <a:lumMod val="50000"/>
                  </a:schemeClr>
                </a:solidFill>
              </a:defRPr>
            </a:lvl1pPr>
          </a:lstStyle>
          <a:p>
            <a:pPr lvl="0"/>
            <a:r>
              <a:rPr lang="en-US" dirty="0" smtClean="0"/>
              <a:t>SECTION HEADER PLACEHOLDER</a:t>
            </a:r>
            <a:endParaRPr lang="en-US" dirty="0"/>
          </a:p>
        </p:txBody>
      </p:sp>
      <p:sp>
        <p:nvSpPr>
          <p:cNvPr id="144" name="Text Placeholder 5"/>
          <p:cNvSpPr>
            <a:spLocks noGrp="1"/>
          </p:cNvSpPr>
          <p:nvPr>
            <p:ph type="body" sz="quarter" idx="172" hasCustomPrompt="1"/>
          </p:nvPr>
        </p:nvSpPr>
        <p:spPr>
          <a:xfrm>
            <a:off x="-3448693" y="6829107"/>
            <a:ext cx="2198539" cy="225875"/>
          </a:xfrm>
          <a:prstGeom prst="rect">
            <a:avLst/>
          </a:prstGeom>
          <a:noFill/>
        </p:spPr>
        <p:txBody>
          <a:bodyPr wrap="square" lIns="27447" tIns="27447" rIns="27447" bIns="27447" anchor="ctr" anchorCtr="0">
            <a:spAutoFit/>
          </a:bodyPr>
          <a:lstStyle>
            <a:lvl1pPr algn="ctr">
              <a:buNone/>
              <a:defRPr sz="1100" b="1" u="sng" baseline="0">
                <a:solidFill>
                  <a:schemeClr val="accent5">
                    <a:lumMod val="50000"/>
                  </a:schemeClr>
                </a:solidFill>
              </a:defRPr>
            </a:lvl1pPr>
          </a:lstStyle>
          <a:p>
            <a:pPr lvl="0"/>
            <a:r>
              <a:rPr lang="en-US" dirty="0" smtClean="0"/>
              <a:t>SECTION HEADER PLACEHOLDER</a:t>
            </a:r>
            <a:endParaRPr lang="en-US" dirty="0"/>
          </a:p>
        </p:txBody>
      </p:sp>
      <p:sp>
        <p:nvSpPr>
          <p:cNvPr id="145" name="Text Placeholder 5"/>
          <p:cNvSpPr>
            <a:spLocks noGrp="1"/>
          </p:cNvSpPr>
          <p:nvPr>
            <p:ph type="body" sz="quarter" idx="173" hasCustomPrompt="1"/>
          </p:nvPr>
        </p:nvSpPr>
        <p:spPr>
          <a:xfrm>
            <a:off x="-3448693" y="6829107"/>
            <a:ext cx="2198539" cy="225875"/>
          </a:xfrm>
          <a:prstGeom prst="rect">
            <a:avLst/>
          </a:prstGeom>
          <a:noFill/>
        </p:spPr>
        <p:txBody>
          <a:bodyPr wrap="square" lIns="27447" tIns="27447" rIns="27447" bIns="27447" anchor="ctr" anchorCtr="0">
            <a:spAutoFit/>
          </a:bodyPr>
          <a:lstStyle>
            <a:lvl1pPr algn="ctr">
              <a:buNone/>
              <a:defRPr sz="1100" b="1" u="sng" baseline="0">
                <a:solidFill>
                  <a:schemeClr val="accent5">
                    <a:lumMod val="50000"/>
                  </a:schemeClr>
                </a:solidFill>
              </a:defRPr>
            </a:lvl1pPr>
          </a:lstStyle>
          <a:p>
            <a:pPr lvl="0"/>
            <a:r>
              <a:rPr lang="en-US" dirty="0" smtClean="0"/>
              <a:t>SECTION HEADER PLACEHOLDER</a:t>
            </a:r>
            <a:endParaRPr lang="en-US" dirty="0"/>
          </a:p>
        </p:txBody>
      </p:sp>
      <p:sp>
        <p:nvSpPr>
          <p:cNvPr id="146" name="Text Placeholder 5"/>
          <p:cNvSpPr>
            <a:spLocks noGrp="1"/>
          </p:cNvSpPr>
          <p:nvPr>
            <p:ph type="body" sz="quarter" idx="174" hasCustomPrompt="1"/>
          </p:nvPr>
        </p:nvSpPr>
        <p:spPr>
          <a:xfrm>
            <a:off x="-3448693" y="6829107"/>
            <a:ext cx="2198539" cy="225875"/>
          </a:xfrm>
          <a:prstGeom prst="rect">
            <a:avLst/>
          </a:prstGeom>
          <a:noFill/>
        </p:spPr>
        <p:txBody>
          <a:bodyPr wrap="square" lIns="27447" tIns="27447" rIns="27447" bIns="27447" anchor="ctr" anchorCtr="0">
            <a:spAutoFit/>
          </a:bodyPr>
          <a:lstStyle>
            <a:lvl1pPr algn="ctr">
              <a:buNone/>
              <a:defRPr sz="1100" b="1" u="sng" baseline="0">
                <a:solidFill>
                  <a:schemeClr val="accent5">
                    <a:lumMod val="50000"/>
                  </a:schemeClr>
                </a:solidFill>
              </a:defRPr>
            </a:lvl1pPr>
          </a:lstStyle>
          <a:p>
            <a:pPr lvl="0"/>
            <a:r>
              <a:rPr lang="en-US" dirty="0" smtClean="0"/>
              <a:t>SECTION HEADER PLACEHOLDER</a:t>
            </a:r>
            <a:endParaRPr lang="en-US" dirty="0"/>
          </a:p>
        </p:txBody>
      </p:sp>
      <p:sp>
        <p:nvSpPr>
          <p:cNvPr id="147" name="Text Placeholder 5"/>
          <p:cNvSpPr>
            <a:spLocks noGrp="1"/>
          </p:cNvSpPr>
          <p:nvPr>
            <p:ph type="body" sz="quarter" idx="175" hasCustomPrompt="1"/>
          </p:nvPr>
        </p:nvSpPr>
        <p:spPr>
          <a:xfrm>
            <a:off x="-3448693" y="6829107"/>
            <a:ext cx="2198539" cy="225875"/>
          </a:xfrm>
          <a:prstGeom prst="rect">
            <a:avLst/>
          </a:prstGeom>
          <a:noFill/>
        </p:spPr>
        <p:txBody>
          <a:bodyPr wrap="square" lIns="27447" tIns="27447" rIns="27447" bIns="27447" anchor="ctr" anchorCtr="0">
            <a:spAutoFit/>
          </a:bodyPr>
          <a:lstStyle>
            <a:lvl1pPr algn="ctr">
              <a:buNone/>
              <a:defRPr sz="1100" b="1" u="sng" baseline="0">
                <a:solidFill>
                  <a:schemeClr val="accent5">
                    <a:lumMod val="50000"/>
                  </a:schemeClr>
                </a:solidFill>
              </a:defRPr>
            </a:lvl1pPr>
          </a:lstStyle>
          <a:p>
            <a:pPr lvl="0"/>
            <a:r>
              <a:rPr lang="en-US" dirty="0" smtClean="0"/>
              <a:t>SECTION HEADER PLACEHOLDER</a:t>
            </a:r>
            <a:endParaRPr lang="en-US" dirty="0"/>
          </a:p>
        </p:txBody>
      </p:sp>
      <p:sp>
        <p:nvSpPr>
          <p:cNvPr id="148" name="Text Placeholder 5"/>
          <p:cNvSpPr>
            <a:spLocks noGrp="1"/>
          </p:cNvSpPr>
          <p:nvPr>
            <p:ph type="body" sz="quarter" idx="176" hasCustomPrompt="1"/>
          </p:nvPr>
        </p:nvSpPr>
        <p:spPr>
          <a:xfrm>
            <a:off x="-3448693" y="6829107"/>
            <a:ext cx="2198539" cy="225875"/>
          </a:xfrm>
          <a:prstGeom prst="rect">
            <a:avLst/>
          </a:prstGeom>
          <a:noFill/>
        </p:spPr>
        <p:txBody>
          <a:bodyPr wrap="square" lIns="27447" tIns="27447" rIns="27447" bIns="27447" anchor="ctr" anchorCtr="0">
            <a:spAutoFit/>
          </a:bodyPr>
          <a:lstStyle>
            <a:lvl1pPr algn="ctr">
              <a:buNone/>
              <a:defRPr sz="1100" b="1" u="sng" baseline="0">
                <a:solidFill>
                  <a:schemeClr val="accent5">
                    <a:lumMod val="50000"/>
                  </a:schemeClr>
                </a:solidFill>
              </a:defRPr>
            </a:lvl1pPr>
          </a:lstStyle>
          <a:p>
            <a:pPr lvl="0"/>
            <a:r>
              <a:rPr lang="en-US" dirty="0" smtClean="0"/>
              <a:t>SECTION HEADER PLACEHOLDER</a:t>
            </a:r>
            <a:endParaRPr lang="en-US" dirty="0"/>
          </a:p>
        </p:txBody>
      </p:sp>
      <p:sp>
        <p:nvSpPr>
          <p:cNvPr id="149" name="Text Placeholder 5"/>
          <p:cNvSpPr>
            <a:spLocks noGrp="1"/>
          </p:cNvSpPr>
          <p:nvPr>
            <p:ph type="body" sz="quarter" idx="177" hasCustomPrompt="1"/>
          </p:nvPr>
        </p:nvSpPr>
        <p:spPr>
          <a:xfrm>
            <a:off x="-3448693" y="6829107"/>
            <a:ext cx="2198539" cy="225875"/>
          </a:xfrm>
          <a:prstGeom prst="rect">
            <a:avLst/>
          </a:prstGeom>
          <a:noFill/>
        </p:spPr>
        <p:txBody>
          <a:bodyPr wrap="square" lIns="27447" tIns="27447" rIns="27447" bIns="27447" anchor="ctr" anchorCtr="0">
            <a:spAutoFit/>
          </a:bodyPr>
          <a:lstStyle>
            <a:lvl1pPr algn="ctr">
              <a:buNone/>
              <a:defRPr sz="1100" b="1" u="sng" baseline="0">
                <a:solidFill>
                  <a:schemeClr val="accent5">
                    <a:lumMod val="50000"/>
                  </a:schemeClr>
                </a:solidFill>
              </a:defRPr>
            </a:lvl1pPr>
          </a:lstStyle>
          <a:p>
            <a:pPr lvl="0"/>
            <a:r>
              <a:rPr lang="en-US" dirty="0" smtClean="0"/>
              <a:t>SECTION HEADER PLACEHOLDER</a:t>
            </a:r>
            <a:endParaRPr lang="en-US" dirty="0"/>
          </a:p>
        </p:txBody>
      </p:sp>
      <p:sp>
        <p:nvSpPr>
          <p:cNvPr id="150" name="Picture Placeholder 13"/>
          <p:cNvSpPr>
            <a:spLocks noGrp="1"/>
          </p:cNvSpPr>
          <p:nvPr>
            <p:ph type="pic" sz="quarter" idx="115" hasCustomPrompt="1"/>
          </p:nvPr>
        </p:nvSpPr>
        <p:spPr>
          <a:xfrm>
            <a:off x="-3499938" y="10220799"/>
            <a:ext cx="2249783" cy="1861618"/>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151" name="Picture Placeholder 13"/>
          <p:cNvSpPr>
            <a:spLocks noGrp="1"/>
          </p:cNvSpPr>
          <p:nvPr>
            <p:ph type="pic" sz="quarter" idx="126" hasCustomPrompt="1"/>
          </p:nvPr>
        </p:nvSpPr>
        <p:spPr>
          <a:xfrm>
            <a:off x="-3499938" y="10220799"/>
            <a:ext cx="2249783" cy="1861618"/>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152" name="Picture Placeholder 13"/>
          <p:cNvSpPr>
            <a:spLocks noGrp="1"/>
          </p:cNvSpPr>
          <p:nvPr>
            <p:ph type="pic" sz="quarter" idx="127" hasCustomPrompt="1"/>
          </p:nvPr>
        </p:nvSpPr>
        <p:spPr>
          <a:xfrm>
            <a:off x="-3499938" y="10220799"/>
            <a:ext cx="2249783" cy="1861618"/>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153" name="Picture Placeholder 13"/>
          <p:cNvSpPr>
            <a:spLocks noGrp="1"/>
          </p:cNvSpPr>
          <p:nvPr>
            <p:ph type="pic" sz="quarter" idx="128" hasCustomPrompt="1"/>
          </p:nvPr>
        </p:nvSpPr>
        <p:spPr>
          <a:xfrm>
            <a:off x="-3499938" y="10220799"/>
            <a:ext cx="2249783" cy="1861618"/>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154" name="Picture Placeholder 13"/>
          <p:cNvSpPr>
            <a:spLocks noGrp="1"/>
          </p:cNvSpPr>
          <p:nvPr>
            <p:ph type="pic" sz="quarter" idx="129" hasCustomPrompt="1"/>
          </p:nvPr>
        </p:nvSpPr>
        <p:spPr>
          <a:xfrm>
            <a:off x="-3499938" y="10220799"/>
            <a:ext cx="2249783" cy="1861618"/>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155" name="Picture Placeholder 13"/>
          <p:cNvSpPr>
            <a:spLocks noGrp="1"/>
          </p:cNvSpPr>
          <p:nvPr>
            <p:ph type="pic" sz="quarter" idx="130" hasCustomPrompt="1"/>
          </p:nvPr>
        </p:nvSpPr>
        <p:spPr>
          <a:xfrm>
            <a:off x="-3499938" y="10220799"/>
            <a:ext cx="2249783" cy="1861618"/>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156" name="Picture Placeholder 13"/>
          <p:cNvSpPr>
            <a:spLocks noGrp="1"/>
          </p:cNvSpPr>
          <p:nvPr>
            <p:ph type="pic" sz="quarter" idx="131" hasCustomPrompt="1"/>
          </p:nvPr>
        </p:nvSpPr>
        <p:spPr>
          <a:xfrm>
            <a:off x="-3499938" y="10220799"/>
            <a:ext cx="2249783" cy="1861618"/>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157" name="Picture Placeholder 13"/>
          <p:cNvSpPr>
            <a:spLocks noGrp="1"/>
          </p:cNvSpPr>
          <p:nvPr>
            <p:ph type="pic" sz="quarter" idx="132" hasCustomPrompt="1"/>
          </p:nvPr>
        </p:nvSpPr>
        <p:spPr>
          <a:xfrm>
            <a:off x="-3499938" y="10220799"/>
            <a:ext cx="2249783" cy="1861618"/>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158" name="Picture Placeholder 13"/>
          <p:cNvSpPr>
            <a:spLocks noGrp="1"/>
          </p:cNvSpPr>
          <p:nvPr>
            <p:ph type="pic" sz="quarter" idx="133" hasCustomPrompt="1"/>
          </p:nvPr>
        </p:nvSpPr>
        <p:spPr>
          <a:xfrm>
            <a:off x="-3499938" y="10220799"/>
            <a:ext cx="2249783" cy="1861618"/>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159" name="Picture Placeholder 13"/>
          <p:cNvSpPr>
            <a:spLocks noGrp="1"/>
          </p:cNvSpPr>
          <p:nvPr>
            <p:ph type="pic" sz="quarter" idx="134" hasCustomPrompt="1"/>
          </p:nvPr>
        </p:nvSpPr>
        <p:spPr>
          <a:xfrm>
            <a:off x="-3499938" y="10220799"/>
            <a:ext cx="2249783" cy="1861618"/>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160" name="Picture Placeholder 13"/>
          <p:cNvSpPr>
            <a:spLocks noGrp="1"/>
          </p:cNvSpPr>
          <p:nvPr>
            <p:ph type="pic" sz="quarter" idx="135" hasCustomPrompt="1"/>
          </p:nvPr>
        </p:nvSpPr>
        <p:spPr>
          <a:xfrm>
            <a:off x="-3499938" y="10220799"/>
            <a:ext cx="2249783" cy="1861618"/>
          </a:xfrm>
          <a:prstGeom prst="rect">
            <a:avLst/>
          </a:prstGeom>
          <a:solidFill>
            <a:schemeClr val="bg2"/>
          </a:solidFill>
          <a:ln>
            <a:solidFill>
              <a:schemeClr val="tx2"/>
            </a:solidFill>
          </a:ln>
          <a:effectLst/>
        </p:spPr>
        <p:txBody>
          <a:bodyPr lIns="27447" tIns="13723" rIns="27447" bIns="13723" anchor="ctr"/>
          <a:lstStyle>
            <a:lvl1pPr marL="0" indent="0" algn="ctr">
              <a:buNone/>
              <a:defRPr sz="1200" b="0" baseline="0">
                <a:solidFill>
                  <a:schemeClr val="tx2"/>
                </a:solidFill>
              </a:defRPr>
            </a:lvl1pPr>
          </a:lstStyle>
          <a:p>
            <a:r>
              <a:rPr lang="en-US" dirty="0" smtClean="0"/>
              <a:t>PICTURE PLACEHOLDER</a:t>
            </a:r>
            <a:endParaRPr lang="en-US" dirty="0"/>
          </a:p>
        </p:txBody>
      </p:sp>
      <p:sp>
        <p:nvSpPr>
          <p:cNvPr id="84" name="Text Placeholder 76"/>
          <p:cNvSpPr>
            <a:spLocks noGrp="1"/>
          </p:cNvSpPr>
          <p:nvPr>
            <p:ph type="body" sz="quarter" idx="150" hasCustomPrompt="1"/>
          </p:nvPr>
        </p:nvSpPr>
        <p:spPr>
          <a:xfrm>
            <a:off x="1297352" y="1502881"/>
            <a:ext cx="7006500" cy="325264"/>
          </a:xfrm>
          <a:prstGeom prst="rect">
            <a:avLst/>
          </a:prstGeom>
        </p:spPr>
        <p:txBody>
          <a:bodyPr lIns="23707" tIns="11853" rIns="23707" bIns="11853">
            <a:normAutofit/>
          </a:bodyPr>
          <a:lstStyle>
            <a:lvl1pPr algn="ctr">
              <a:buFontTx/>
              <a:buNone/>
              <a:defRPr sz="1900">
                <a:solidFill>
                  <a:schemeClr val="bg1"/>
                </a:solidFill>
                <a:latin typeface="+mj-lt"/>
              </a:defRPr>
            </a:lvl1pPr>
            <a:lvl2pPr>
              <a:buFontTx/>
              <a:buNone/>
              <a:defRPr sz="1900"/>
            </a:lvl2pPr>
            <a:lvl3pPr>
              <a:buFontTx/>
              <a:buNone/>
              <a:defRPr sz="1900"/>
            </a:lvl3pPr>
            <a:lvl4pPr>
              <a:buFontTx/>
              <a:buNone/>
              <a:defRPr sz="1900"/>
            </a:lvl4pPr>
            <a:lvl5pPr>
              <a:buFontTx/>
              <a:buNone/>
              <a:defRPr sz="1900"/>
            </a:lvl5pPr>
          </a:lstStyle>
          <a:p>
            <a:pPr lvl="0"/>
            <a:r>
              <a:rPr lang="en-US" dirty="0" smtClean="0"/>
              <a:t>Click here to add affiliations</a:t>
            </a:r>
            <a:endParaRPr lang="en-US" dirty="0"/>
          </a:p>
        </p:txBody>
      </p:sp>
      <p:sp>
        <p:nvSpPr>
          <p:cNvPr id="85" name="Text Placeholder 76"/>
          <p:cNvSpPr>
            <a:spLocks noGrp="1"/>
          </p:cNvSpPr>
          <p:nvPr>
            <p:ph type="body" sz="quarter" idx="151" hasCustomPrompt="1"/>
          </p:nvPr>
        </p:nvSpPr>
        <p:spPr>
          <a:xfrm>
            <a:off x="1297352" y="945289"/>
            <a:ext cx="7006500" cy="557593"/>
          </a:xfrm>
          <a:prstGeom prst="rect">
            <a:avLst/>
          </a:prstGeom>
        </p:spPr>
        <p:txBody>
          <a:bodyPr lIns="23707" tIns="11853" rIns="23707" bIns="11853" anchor="t" anchorCtr="1">
            <a:normAutofit/>
          </a:bodyPr>
          <a:lstStyle>
            <a:lvl1pPr algn="ctr">
              <a:buFontTx/>
              <a:buNone/>
              <a:defRPr sz="3000">
                <a:solidFill>
                  <a:schemeClr val="bg1"/>
                </a:solidFill>
                <a:latin typeface="+mj-lt"/>
              </a:defRPr>
            </a:lvl1pPr>
            <a:lvl2pPr>
              <a:buFontTx/>
              <a:buNone/>
              <a:defRPr sz="1900"/>
            </a:lvl2pPr>
            <a:lvl3pPr>
              <a:buFontTx/>
              <a:buNone/>
              <a:defRPr sz="1900"/>
            </a:lvl3pPr>
            <a:lvl4pPr>
              <a:buFontTx/>
              <a:buNone/>
              <a:defRPr sz="1900"/>
            </a:lvl4pPr>
            <a:lvl5pPr>
              <a:buFontTx/>
              <a:buNone/>
              <a:defRPr sz="1900"/>
            </a:lvl5pPr>
          </a:lstStyle>
          <a:p>
            <a:pPr lvl="0"/>
            <a:r>
              <a:rPr lang="en-US" dirty="0" smtClean="0"/>
              <a:t>Click here to add authors</a:t>
            </a:r>
            <a:endParaRPr lang="en-US" dirty="0"/>
          </a:p>
        </p:txBody>
      </p:sp>
      <p:sp>
        <p:nvSpPr>
          <p:cNvPr id="86" name="Text Placeholder 76"/>
          <p:cNvSpPr>
            <a:spLocks noGrp="1"/>
          </p:cNvSpPr>
          <p:nvPr>
            <p:ph type="body" sz="quarter" idx="178" hasCustomPrompt="1"/>
          </p:nvPr>
        </p:nvSpPr>
        <p:spPr>
          <a:xfrm>
            <a:off x="1297352" y="147428"/>
            <a:ext cx="7006500" cy="797862"/>
          </a:xfrm>
          <a:prstGeom prst="rect">
            <a:avLst/>
          </a:prstGeom>
        </p:spPr>
        <p:txBody>
          <a:bodyPr lIns="23707" tIns="11853" rIns="23707" bIns="11853" anchor="t" anchorCtr="1">
            <a:normAutofit/>
          </a:bodyPr>
          <a:lstStyle>
            <a:lvl1pPr algn="ctr">
              <a:buFontTx/>
              <a:buNone/>
              <a:defRPr sz="4300">
                <a:solidFill>
                  <a:schemeClr val="bg1"/>
                </a:solidFill>
                <a:latin typeface="+mj-lt"/>
              </a:defRPr>
            </a:lvl1pPr>
            <a:lvl2pPr>
              <a:buFontTx/>
              <a:buNone/>
              <a:defRPr sz="1900"/>
            </a:lvl2pPr>
            <a:lvl3pPr>
              <a:buFontTx/>
              <a:buNone/>
              <a:defRPr sz="1900"/>
            </a:lvl3pPr>
            <a:lvl4pPr>
              <a:buFontTx/>
              <a:buNone/>
              <a:defRPr sz="1900"/>
            </a:lvl4pPr>
            <a:lvl5pPr>
              <a:buFontTx/>
              <a:buNone/>
              <a:defRPr sz="19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www.facebook.com/pages/PosterPresentationscom/217914411419?v=app_4949752878&amp;ref=ts"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hyperlink" Target="http://www.facebook.com/pages/PosterPresentationscom/217914411419?v=app_4949752878&amp;ref=ts" TargetMode="External"/><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20" name="Rectangle 19"/>
          <p:cNvSpPr/>
          <p:nvPr/>
        </p:nvSpPr>
        <p:spPr>
          <a:xfrm>
            <a:off x="9673592" y="0"/>
            <a:ext cx="4565817" cy="128016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54894" tIns="109788" rIns="54894" bIns="54894" rtlCol="0" anchor="t" anchorCtr="0"/>
          <a:lstStyle/>
          <a:p>
            <a:pPr algn="ctr"/>
            <a:r>
              <a:rPr lang="en-US" sz="1600" b="1" dirty="0" smtClean="0">
                <a:solidFill>
                  <a:schemeClr val="bg1"/>
                </a:solidFill>
                <a:latin typeface="Trebuchet MS" pitchFamily="34" charset="0"/>
              </a:rPr>
              <a:t>QUICK</a:t>
            </a:r>
            <a:r>
              <a:rPr lang="en-US" sz="1600" b="1" baseline="0" dirty="0" smtClean="0">
                <a:solidFill>
                  <a:schemeClr val="bg1"/>
                </a:solidFill>
                <a:latin typeface="Trebuchet MS" pitchFamily="34" charset="0"/>
              </a:rPr>
              <a:t> TIPS</a:t>
            </a:r>
            <a:endParaRPr lang="en-US" sz="1600" b="1" dirty="0" smtClean="0">
              <a:solidFill>
                <a:schemeClr val="bg1"/>
              </a:solidFill>
              <a:latin typeface="Trebuchet MS" pitchFamily="34" charset="0"/>
            </a:endParaRPr>
          </a:p>
          <a:p>
            <a:pPr algn="ctr"/>
            <a:r>
              <a:rPr lang="en-US" sz="1600" b="1" dirty="0" smtClean="0">
                <a:solidFill>
                  <a:srgbClr val="FFFF00"/>
                </a:solidFill>
                <a:latin typeface="Trebuchet MS" pitchFamily="34" charset="0"/>
              </a:rPr>
              <a:t>(--THIS SECTION DOES NOT PRINT--)</a:t>
            </a:r>
          </a:p>
          <a:p>
            <a:pPr algn="ctr"/>
            <a:endParaRPr lang="en-US" sz="1300" b="1" dirty="0" smtClean="0">
              <a:latin typeface="Trebuchet MS" pitchFamily="34" charset="0"/>
            </a:endParaRPr>
          </a:p>
          <a:p>
            <a:pPr defTabSz="940996"/>
            <a:r>
              <a:rPr lang="en-US" sz="1300" dirty="0" smtClean="0">
                <a:latin typeface="Trebuchet MS" pitchFamily="34" charset="0"/>
              </a:rPr>
              <a:t>This PowerPoint</a:t>
            </a:r>
            <a:r>
              <a:rPr lang="en-US" sz="1300" baseline="0" dirty="0" smtClean="0">
                <a:latin typeface="Trebuchet MS" pitchFamily="34" charset="0"/>
              </a:rPr>
              <a:t> template requires basic PowerPoint (version 2007 or newer) skills. Below is a list of commonly asked questions specific to this template. </a:t>
            </a:r>
            <a:br>
              <a:rPr lang="en-US" sz="1300" baseline="0" dirty="0" smtClean="0">
                <a:latin typeface="Trebuchet MS" pitchFamily="34" charset="0"/>
              </a:rPr>
            </a:br>
            <a:r>
              <a:rPr lang="en-US" sz="1300" baseline="0" dirty="0" smtClean="0">
                <a:latin typeface="Trebuchet MS" pitchFamily="34" charset="0"/>
              </a:rPr>
              <a:t>If you are using an older version of PowerPoint some template features may not work properly.</a:t>
            </a:r>
          </a:p>
          <a:p>
            <a:pPr defTabSz="940996"/>
            <a:endParaRPr lang="en-US" sz="1600" b="1" dirty="0" smtClean="0">
              <a:solidFill>
                <a:srgbClr val="FFFF00"/>
              </a:solidFill>
              <a:latin typeface="Trebuchet MS" pitchFamily="34" charset="0"/>
            </a:endParaRPr>
          </a:p>
          <a:p>
            <a:pPr algn="ctr"/>
            <a:r>
              <a:rPr lang="en-US" sz="1600" b="1" dirty="0" smtClean="0">
                <a:solidFill>
                  <a:schemeClr val="bg1"/>
                </a:solidFill>
                <a:latin typeface="Trebuchet MS" pitchFamily="34" charset="0"/>
              </a:rPr>
              <a:t>Using the template</a:t>
            </a:r>
            <a:endParaRPr lang="en-US" sz="1600" b="1" baseline="0" dirty="0" smtClean="0">
              <a:solidFill>
                <a:schemeClr val="bg1"/>
              </a:solidFill>
              <a:latin typeface="Trebuchet MS" pitchFamily="34" charset="0"/>
            </a:endParaRPr>
          </a:p>
          <a:p>
            <a:pPr algn="ctr"/>
            <a:endParaRPr lang="en-US" sz="1300" b="1" dirty="0" smtClean="0">
              <a:solidFill>
                <a:srgbClr val="FFFF00"/>
              </a:solidFill>
              <a:latin typeface="Trebuchet MS" pitchFamily="34" charset="0"/>
            </a:endParaRPr>
          </a:p>
          <a:p>
            <a:pPr marL="0" marR="0" indent="0" algn="l" defTabSz="940996" rtl="0" eaLnBrk="1" fontAlgn="auto" latinLnBrk="0" hangingPunct="1">
              <a:lnSpc>
                <a:spcPct val="100000"/>
              </a:lnSpc>
              <a:spcBef>
                <a:spcPts val="0"/>
              </a:spcBef>
              <a:spcAft>
                <a:spcPts val="0"/>
              </a:spcAft>
              <a:buClrTx/>
              <a:buSzTx/>
              <a:buFontTx/>
              <a:buNone/>
              <a:tabLst/>
              <a:defRPr/>
            </a:pPr>
            <a:r>
              <a:rPr lang="en-US" sz="1300" b="1" dirty="0" smtClean="0">
                <a:solidFill>
                  <a:srgbClr val="FFFF00"/>
                </a:solidFill>
                <a:latin typeface="Trebuchet MS" pitchFamily="34" charset="0"/>
              </a:rPr>
              <a:t>Verifying the quality of your graphics</a:t>
            </a:r>
          </a:p>
          <a:p>
            <a:pPr defTabSz="940996"/>
            <a:r>
              <a:rPr lang="en-US" sz="1300" dirty="0" smtClean="0">
                <a:latin typeface="Trebuchet MS" pitchFamily="34" charset="0"/>
              </a:rPr>
              <a:t>Go to the </a:t>
            </a:r>
            <a:r>
              <a:rPr lang="en-US" sz="13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300" baseline="0" dirty="0" smtClean="0">
                <a:latin typeface="Trebuchet MS" pitchFamily="34" charset="0"/>
              </a:rPr>
            </a:br>
            <a:endParaRPr lang="en-US" sz="1300" baseline="0" dirty="0" smtClean="0">
              <a:latin typeface="Trebuchet MS" pitchFamily="34" charset="0"/>
            </a:endParaRPr>
          </a:p>
          <a:p>
            <a:pPr defTabSz="940996"/>
            <a:r>
              <a:rPr lang="en-US" sz="1300" b="1" dirty="0" smtClean="0">
                <a:solidFill>
                  <a:srgbClr val="FFFF00"/>
                </a:solidFill>
                <a:latin typeface="Trebuchet MS" pitchFamily="34" charset="0"/>
              </a:rPr>
              <a:t>Using the placeholders</a:t>
            </a:r>
          </a:p>
          <a:p>
            <a:pPr defTabSz="940996"/>
            <a:r>
              <a:rPr lang="en-US" sz="1300" baseline="0" dirty="0" smtClean="0">
                <a:latin typeface="Trebuchet MS" pitchFamily="34" charset="0"/>
              </a:rPr>
              <a:t>To add text to this template click inside a placeholder and type in or paste your text. To move a placeholder, click on it </a:t>
            </a:r>
            <a:r>
              <a:rPr lang="en-US" sz="1300" u="sng" baseline="0" dirty="0" smtClean="0">
                <a:latin typeface="Trebuchet MS" pitchFamily="34" charset="0"/>
              </a:rPr>
              <a:t>once</a:t>
            </a:r>
            <a:r>
              <a:rPr lang="en-US" sz="1300" baseline="0" dirty="0" smtClean="0">
                <a:latin typeface="Trebuchet MS" pitchFamily="34" charset="0"/>
              </a:rPr>
              <a:t> (to select it), place your cursor on its frame and your cursor will change to this symbol:         Then, click </a:t>
            </a:r>
            <a:r>
              <a:rPr lang="en-US" sz="1300" u="sng" baseline="0" dirty="0" smtClean="0">
                <a:latin typeface="Trebuchet MS" pitchFamily="34" charset="0"/>
              </a:rPr>
              <a:t>once</a:t>
            </a:r>
            <a:r>
              <a:rPr lang="en-US" sz="1300" baseline="0" dirty="0" smtClean="0">
                <a:latin typeface="Trebuchet MS" pitchFamily="34" charset="0"/>
              </a:rPr>
              <a:t> and drag it to its new location where you can resize it as needed. Additional placeholders can be found on the left side of this template.</a:t>
            </a:r>
          </a:p>
          <a:p>
            <a:pPr defTabSz="940996"/>
            <a:endParaRPr lang="en-US" sz="1300" b="1" baseline="0" dirty="0" smtClean="0">
              <a:solidFill>
                <a:srgbClr val="FFFF00"/>
              </a:solidFill>
              <a:latin typeface="Trebuchet MS" pitchFamily="34" charset="0"/>
            </a:endParaRPr>
          </a:p>
          <a:p>
            <a:pPr defTabSz="940996"/>
            <a:r>
              <a:rPr lang="en-US" sz="1300" b="1" baseline="0" dirty="0" smtClean="0">
                <a:solidFill>
                  <a:srgbClr val="FFFF00"/>
                </a:solidFill>
                <a:latin typeface="Trebuchet MS" pitchFamily="34" charset="0"/>
              </a:rPr>
              <a:t>Modifying the layout</a:t>
            </a:r>
          </a:p>
          <a:p>
            <a:pPr defTabSz="940996"/>
            <a:r>
              <a:rPr lang="en-US" sz="1300" dirty="0" smtClean="0">
                <a:latin typeface="Trebuchet MS" pitchFamily="34" charset="0"/>
              </a:rPr>
              <a:t>This template has four </a:t>
            </a:r>
            <a:r>
              <a:rPr lang="en-US" sz="1300" baseline="0" dirty="0" smtClean="0">
                <a:latin typeface="Trebuchet MS" pitchFamily="34" charset="0"/>
              </a:rPr>
              <a:t>different </a:t>
            </a:r>
          </a:p>
          <a:p>
            <a:pPr defTabSz="940996"/>
            <a:r>
              <a:rPr lang="en-US" sz="1300" baseline="0" dirty="0" smtClean="0">
                <a:latin typeface="Trebuchet MS" pitchFamily="34" charset="0"/>
              </a:rPr>
              <a:t>column layouts.   </a:t>
            </a:r>
            <a:r>
              <a:rPr lang="en-US" sz="1300" u="sng" baseline="0" dirty="0" smtClean="0">
                <a:latin typeface="Trebuchet MS" pitchFamily="34" charset="0"/>
              </a:rPr>
              <a:t>Right-click</a:t>
            </a:r>
            <a:r>
              <a:rPr lang="en-US" sz="1300" baseline="0" dirty="0" smtClean="0">
                <a:latin typeface="Trebuchet MS" pitchFamily="34" charset="0"/>
              </a:rPr>
              <a:t> your </a:t>
            </a:r>
          </a:p>
          <a:p>
            <a:pPr defTabSz="940996"/>
            <a:r>
              <a:rPr lang="en-US" sz="1300" baseline="0" dirty="0" smtClean="0">
                <a:latin typeface="Trebuchet MS" pitchFamily="34" charset="0"/>
              </a:rPr>
              <a:t>mouse on the background and </a:t>
            </a:r>
          </a:p>
          <a:p>
            <a:pPr defTabSz="940996"/>
            <a:r>
              <a:rPr lang="en-US" sz="1300" baseline="0" dirty="0" smtClean="0">
                <a:latin typeface="Trebuchet MS" pitchFamily="34" charset="0"/>
              </a:rPr>
              <a:t>click on “Layout” to see the</a:t>
            </a:r>
          </a:p>
          <a:p>
            <a:pPr defTabSz="940996"/>
            <a:r>
              <a:rPr lang="en-US" sz="1300" baseline="0" dirty="0" smtClean="0">
                <a:latin typeface="Trebuchet MS" pitchFamily="34" charset="0"/>
              </a:rPr>
              <a:t> layout options.  The columns in </a:t>
            </a:r>
          </a:p>
          <a:p>
            <a:pPr defTabSz="940996"/>
            <a:r>
              <a:rPr lang="en-US" sz="1300" baseline="0" dirty="0" smtClean="0">
                <a:latin typeface="Trebuchet MS" pitchFamily="34" charset="0"/>
              </a:rPr>
              <a:t>the provided layouts are fixed and  cannot be moved but advanced users can modify any layout by going to VIEW and then SLIDE MASTER.</a:t>
            </a:r>
          </a:p>
          <a:p>
            <a:pPr marL="0" marR="0" indent="0" algn="l" defTabSz="940996" rtl="0" eaLnBrk="1" fontAlgn="auto" latinLnBrk="0" hangingPunct="1">
              <a:lnSpc>
                <a:spcPct val="100000"/>
              </a:lnSpc>
              <a:spcBef>
                <a:spcPts val="0"/>
              </a:spcBef>
              <a:spcAft>
                <a:spcPts val="0"/>
              </a:spcAft>
              <a:buClrTx/>
              <a:buSzTx/>
              <a:buFontTx/>
              <a:buNone/>
              <a:tabLst/>
              <a:defRPr/>
            </a:pPr>
            <a:endParaRPr lang="en-US" sz="1300" baseline="0" dirty="0" smtClean="0">
              <a:latin typeface="Trebuchet MS" pitchFamily="34" charset="0"/>
            </a:endParaRPr>
          </a:p>
          <a:p>
            <a:pPr defTabSz="940996"/>
            <a:r>
              <a:rPr lang="en-US" sz="1300" b="1" baseline="0" dirty="0" smtClean="0">
                <a:solidFill>
                  <a:srgbClr val="FFFF00"/>
                </a:solidFill>
                <a:latin typeface="Trebuchet MS" pitchFamily="34" charset="0"/>
              </a:rPr>
              <a:t>Importing text and graphics from external sources</a:t>
            </a:r>
          </a:p>
          <a:p>
            <a:pPr defTabSz="940996"/>
            <a:r>
              <a:rPr lang="en-US" sz="1300" b="1" u="sng" baseline="0" dirty="0" smtClean="0">
                <a:latin typeface="Trebuchet MS" pitchFamily="34" charset="0"/>
              </a:rPr>
              <a:t>TEXT: </a:t>
            </a:r>
            <a:r>
              <a:rPr lang="en-US" sz="1300" baseline="0" dirty="0" smtClean="0">
                <a:latin typeface="Trebuchet MS" pitchFamily="34" charset="0"/>
              </a:rPr>
              <a:t>Paste or type your text into a pre-existing placeholder or drag in a new placeholder from the left side of the template. Move it anywhere as needed.</a:t>
            </a:r>
          </a:p>
          <a:p>
            <a:pPr defTabSz="940996"/>
            <a:r>
              <a:rPr lang="en-US" sz="1300" b="1" u="sng" baseline="0" dirty="0" smtClean="0">
                <a:latin typeface="Trebuchet MS" pitchFamily="34" charset="0"/>
              </a:rPr>
              <a:t>PHOTOS: </a:t>
            </a:r>
            <a:r>
              <a:rPr lang="en-US" sz="1300" baseline="0" dirty="0" smtClean="0">
                <a:latin typeface="Trebuchet MS" pitchFamily="34" charset="0"/>
              </a:rPr>
              <a:t>Drag in a picture placeholder, size it </a:t>
            </a:r>
            <a:r>
              <a:rPr lang="en-US" sz="1300" u="sng" baseline="0" dirty="0" smtClean="0">
                <a:latin typeface="Trebuchet MS" pitchFamily="34" charset="0"/>
              </a:rPr>
              <a:t>first</a:t>
            </a:r>
            <a:r>
              <a:rPr lang="en-US" sz="1300" baseline="0" dirty="0" smtClean="0">
                <a:latin typeface="Trebuchet MS" pitchFamily="34" charset="0"/>
              </a:rPr>
              <a:t>, click in it and insert a photo from the menu.</a:t>
            </a:r>
          </a:p>
          <a:p>
            <a:pPr defTabSz="940996"/>
            <a:r>
              <a:rPr lang="en-US" sz="1300" b="1" u="sng" baseline="0" dirty="0" smtClean="0">
                <a:latin typeface="Trebuchet MS" pitchFamily="34" charset="0"/>
              </a:rPr>
              <a:t>TABLES: </a:t>
            </a:r>
            <a:r>
              <a:rPr lang="en-US" sz="1300" baseline="0" dirty="0" smtClean="0">
                <a:latin typeface="Trebuchet MS" pitchFamily="34" charset="0"/>
              </a:rPr>
              <a:t>You can copy and paste a table from an external document onto this poster template. To adjust  the way the text fits within the cells of a table that has been pasted, </a:t>
            </a:r>
            <a:r>
              <a:rPr lang="en-US" sz="1300" u="sng" baseline="0" dirty="0" smtClean="0">
                <a:latin typeface="Trebuchet MS" pitchFamily="34" charset="0"/>
              </a:rPr>
              <a:t>right-click</a:t>
            </a:r>
            <a:r>
              <a:rPr lang="en-US" sz="1300" baseline="0" dirty="0" smtClean="0">
                <a:latin typeface="Trebuchet MS" pitchFamily="34" charset="0"/>
              </a:rPr>
              <a:t> on the table, click FORMAT SHAPE  then click on TEXT BOX and change the INTERNAL MARGIN values to 0.25</a:t>
            </a:r>
          </a:p>
          <a:p>
            <a:pPr defTabSz="940996"/>
            <a:endParaRPr lang="en-US" sz="1300" baseline="0" dirty="0" smtClean="0">
              <a:latin typeface="Trebuchet MS" pitchFamily="34" charset="0"/>
            </a:endParaRPr>
          </a:p>
          <a:p>
            <a:pPr defTabSz="940996"/>
            <a:r>
              <a:rPr lang="en-US" sz="1300" b="1" baseline="0" dirty="0" smtClean="0">
                <a:solidFill>
                  <a:srgbClr val="FFFF00"/>
                </a:solidFill>
                <a:latin typeface="Trebuchet MS" pitchFamily="34" charset="0"/>
              </a:rPr>
              <a:t>Modifying the color scheme</a:t>
            </a:r>
          </a:p>
          <a:p>
            <a:pPr defTabSz="940996"/>
            <a:r>
              <a:rPr lang="en-US" sz="1300" baseline="0" dirty="0" smtClean="0">
                <a:latin typeface="Trebuchet MS" pitchFamily="34" charset="0"/>
              </a:rPr>
              <a:t>To change the color scheme of this template go to the “Design” menu and click on “Colors”. You can choose from the provide color combinations or you can create your own.</a:t>
            </a:r>
          </a:p>
          <a:p>
            <a:pPr defTabSz="940996"/>
            <a:endParaRPr lang="en-US" sz="1300" baseline="0" dirty="0" smtClean="0">
              <a:latin typeface="Trebuchet MS" pitchFamily="34" charset="0"/>
            </a:endParaRPr>
          </a:p>
          <a:p>
            <a:pPr defTabSz="940996"/>
            <a:endParaRPr lang="en-US" sz="1300" baseline="0" dirty="0" smtClean="0">
              <a:latin typeface="Trebuchet MS" pitchFamily="34" charset="0"/>
            </a:endParaRPr>
          </a:p>
          <a:p>
            <a:pPr defTabSz="1317553"/>
            <a:endParaRPr lang="en-US" sz="1000" baseline="0" dirty="0" smtClean="0">
              <a:latin typeface="Trebuchet MS" pitchFamily="34" charset="0"/>
            </a:endParaRPr>
          </a:p>
          <a:p>
            <a:pPr defTabSz="1317553"/>
            <a:endParaRPr lang="en-US" sz="1000" dirty="0" smtClean="0">
              <a:latin typeface="Trebuchet MS" pitchFamily="34" charset="0"/>
            </a:endParaRPr>
          </a:p>
          <a:p>
            <a:pPr algn="ctr"/>
            <a:endParaRPr lang="en-US" sz="1000" b="1" dirty="0" smtClean="0">
              <a:solidFill>
                <a:schemeClr val="bg1"/>
              </a:solidFill>
              <a:latin typeface="Trebuchet MS" pitchFamily="34" charset="0"/>
            </a:endParaRPr>
          </a:p>
          <a:p>
            <a:pPr defTabSz="1317553"/>
            <a:endParaRPr lang="en-US" sz="1000" b="1" dirty="0" smtClean="0">
              <a:solidFill>
                <a:srgbClr val="FFFF00"/>
              </a:solidFill>
              <a:latin typeface="Trebuchet MS" pitchFamily="34" charset="0"/>
            </a:endParaRPr>
          </a:p>
          <a:p>
            <a:pPr algn="ctr"/>
            <a:endParaRPr lang="en-US" sz="1300" b="1" dirty="0">
              <a:latin typeface="Trebuchet MS" pitchFamily="34" charset="0"/>
            </a:endParaRPr>
          </a:p>
        </p:txBody>
      </p:sp>
      <p:sp>
        <p:nvSpPr>
          <p:cNvPr id="29" name="Rectangle 28"/>
          <p:cNvSpPr/>
          <p:nvPr/>
        </p:nvSpPr>
        <p:spPr>
          <a:xfrm>
            <a:off x="-4634704" y="-7619"/>
            <a:ext cx="4557720" cy="128016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54894" tIns="109788" rIns="54894" bIns="54894" rtlCol="0" anchor="t" anchorCtr="0"/>
          <a:lstStyle/>
          <a:p>
            <a:pPr algn="ctr"/>
            <a:r>
              <a:rPr lang="en-US" sz="1800" b="1" dirty="0" smtClean="0">
                <a:solidFill>
                  <a:schemeClr val="bg1"/>
                </a:solidFill>
                <a:latin typeface="Trebuchet MS" pitchFamily="34" charset="0"/>
              </a:rPr>
              <a:t>QUICK DESIGN</a:t>
            </a:r>
            <a:r>
              <a:rPr lang="en-US" sz="1800" b="1" baseline="0" dirty="0" smtClean="0">
                <a:solidFill>
                  <a:schemeClr val="bg1"/>
                </a:solidFill>
                <a:latin typeface="Trebuchet MS" pitchFamily="34" charset="0"/>
              </a:rPr>
              <a:t> </a:t>
            </a:r>
            <a:r>
              <a:rPr lang="en-US" sz="1800" b="1" dirty="0" smtClean="0">
                <a:solidFill>
                  <a:schemeClr val="bg1"/>
                </a:solidFill>
                <a:latin typeface="Trebuchet MS" pitchFamily="34" charset="0"/>
              </a:rPr>
              <a:t>GUIDE</a:t>
            </a:r>
          </a:p>
          <a:p>
            <a:pPr algn="ctr"/>
            <a:r>
              <a:rPr lang="en-US" sz="1600" b="1" dirty="0" smtClean="0">
                <a:solidFill>
                  <a:srgbClr val="FFFF00"/>
                </a:solidFill>
                <a:latin typeface="Trebuchet MS" pitchFamily="34" charset="0"/>
              </a:rPr>
              <a:t>(--THIS SECTION DOES NOT PRINT--)</a:t>
            </a:r>
          </a:p>
          <a:p>
            <a:pPr algn="ctr"/>
            <a:endParaRPr lang="en-US" sz="1300" b="1" dirty="0" smtClean="0">
              <a:latin typeface="Trebuchet MS" pitchFamily="34" charset="0"/>
            </a:endParaRPr>
          </a:p>
          <a:p>
            <a:pPr defTabSz="1317553"/>
            <a:r>
              <a:rPr lang="en-US" sz="1300" dirty="0" smtClean="0">
                <a:latin typeface="Trebuchet MS" pitchFamily="34" charset="0"/>
              </a:rPr>
              <a:t>This PowerPoint</a:t>
            </a:r>
            <a:r>
              <a:rPr lang="en-US" sz="1300" baseline="0" dirty="0" smtClean="0">
                <a:latin typeface="Trebuchet MS" pitchFamily="34" charset="0"/>
              </a:rPr>
              <a:t> </a:t>
            </a:r>
            <a:r>
              <a:rPr lang="en-US" sz="1300" dirty="0" smtClean="0">
                <a:latin typeface="Trebuchet MS" pitchFamily="34" charset="0"/>
              </a:rPr>
              <a:t>2007 template produces</a:t>
            </a:r>
            <a:r>
              <a:rPr lang="en-US" sz="1300" baseline="0" dirty="0" smtClean="0">
                <a:latin typeface="Trebuchet MS" pitchFamily="34" charset="0"/>
              </a:rPr>
              <a:t> an A3 size</a:t>
            </a:r>
            <a:r>
              <a:rPr lang="en-US" sz="1300" dirty="0" smtClean="0">
                <a:latin typeface="Trebuchet MS" pitchFamily="34" charset="0"/>
              </a:rPr>
              <a:t> professional  poster. It</a:t>
            </a:r>
            <a:r>
              <a:rPr lang="en-US" sz="1300" baseline="0" dirty="0" smtClean="0">
                <a:latin typeface="Trebuchet MS" pitchFamily="34" charset="0"/>
              </a:rPr>
              <a:t> </a:t>
            </a:r>
            <a:r>
              <a:rPr lang="en-US" sz="1300" dirty="0" smtClean="0">
                <a:latin typeface="Trebuchet MS" pitchFamily="34" charset="0"/>
              </a:rPr>
              <a:t>will save you valuable time placing titles, subtitles,</a:t>
            </a:r>
            <a:r>
              <a:rPr lang="en-US" sz="1300" baseline="0" dirty="0" smtClean="0">
                <a:latin typeface="Trebuchet MS" pitchFamily="34" charset="0"/>
              </a:rPr>
              <a:t> text, and graphics</a:t>
            </a:r>
            <a:r>
              <a:rPr lang="en-US" sz="1300" dirty="0" smtClean="0">
                <a:latin typeface="Trebuchet MS" pitchFamily="34" charset="0"/>
              </a:rPr>
              <a:t>. </a:t>
            </a:r>
          </a:p>
          <a:p>
            <a:pPr defTabSz="1317553"/>
            <a:endParaRPr lang="en-US" sz="1300" dirty="0" smtClean="0">
              <a:latin typeface="Trebuchet MS" pitchFamily="34" charset="0"/>
            </a:endParaRPr>
          </a:p>
          <a:p>
            <a:pPr defTabSz="1317553"/>
            <a:r>
              <a:rPr lang="en-US" sz="1300" dirty="0" smtClean="0">
                <a:latin typeface="Trebuchet MS" pitchFamily="34" charset="0"/>
              </a:rPr>
              <a:t>Use it to create your presentation. Then send</a:t>
            </a:r>
            <a:r>
              <a:rPr lang="en-US" sz="1300" baseline="0" dirty="0" smtClean="0">
                <a:latin typeface="Trebuchet MS" pitchFamily="34" charset="0"/>
              </a:rPr>
              <a:t> it </a:t>
            </a:r>
            <a:r>
              <a:rPr lang="en-US" sz="1300" dirty="0" smtClean="0">
                <a:latin typeface="Trebuchet MS" pitchFamily="34" charset="0"/>
              </a:rPr>
              <a:t>to </a:t>
            </a:r>
            <a:r>
              <a:rPr lang="en-US" sz="1300" b="1" dirty="0" smtClean="0">
                <a:latin typeface="Trebuchet MS" pitchFamily="34" charset="0"/>
              </a:rPr>
              <a:t>PosterPresentations.com</a:t>
            </a:r>
            <a:r>
              <a:rPr lang="en-US" sz="1300" dirty="0" smtClean="0">
                <a:latin typeface="Trebuchet MS" pitchFamily="34" charset="0"/>
              </a:rPr>
              <a:t> for premium quality, same day affordable printing.</a:t>
            </a:r>
            <a:br>
              <a:rPr lang="en-US" sz="1300" dirty="0" smtClean="0">
                <a:latin typeface="Trebuchet MS" pitchFamily="34" charset="0"/>
              </a:rPr>
            </a:br>
            <a:endParaRPr lang="en-US" sz="1300" dirty="0" smtClean="0">
              <a:latin typeface="Trebuchet MS" pitchFamily="34" charset="0"/>
            </a:endParaRPr>
          </a:p>
          <a:p>
            <a:pPr defTabSz="1317553"/>
            <a:r>
              <a:rPr lang="en-US" sz="1300" dirty="0" smtClean="0">
                <a:latin typeface="Trebuchet MS" pitchFamily="34" charset="0"/>
              </a:rPr>
              <a:t>We provide a series of </a:t>
            </a:r>
            <a:r>
              <a:rPr lang="en-US" sz="1300" b="1" dirty="0" smtClean="0">
                <a:latin typeface="Trebuchet MS" pitchFamily="34" charset="0"/>
              </a:rPr>
              <a:t>online tutorials</a:t>
            </a:r>
            <a:r>
              <a:rPr lang="en-US" sz="1300" dirty="0" smtClean="0">
                <a:latin typeface="Trebuchet MS" pitchFamily="34" charset="0"/>
              </a:rPr>
              <a:t> that will guide you through the poster design process and answer your poster production questions. </a:t>
            </a:r>
          </a:p>
          <a:p>
            <a:pPr defTabSz="1317553"/>
            <a:endParaRPr lang="en-US" sz="1300" dirty="0" smtClean="0">
              <a:latin typeface="Trebuchet MS" pitchFamily="34" charset="0"/>
            </a:endParaRPr>
          </a:p>
          <a:p>
            <a:pPr defTabSz="1317553"/>
            <a:r>
              <a:rPr lang="en-US" sz="1300" dirty="0" smtClean="0">
                <a:latin typeface="Trebuchet MS" pitchFamily="34" charset="0"/>
              </a:rPr>
              <a:t>View our online</a:t>
            </a:r>
            <a:r>
              <a:rPr lang="en-US" sz="1300" baseline="0" dirty="0" smtClean="0">
                <a:latin typeface="Trebuchet MS" pitchFamily="34" charset="0"/>
              </a:rPr>
              <a:t> tutorials at:</a:t>
            </a:r>
            <a:r>
              <a:rPr lang="en-US" sz="1300" dirty="0" smtClean="0">
                <a:latin typeface="Trebuchet MS" pitchFamily="34" charset="0"/>
              </a:rPr>
              <a:t/>
            </a:r>
            <a:br>
              <a:rPr lang="en-US" sz="1300" dirty="0" smtClean="0">
                <a:latin typeface="Trebuchet MS" pitchFamily="34" charset="0"/>
              </a:rPr>
            </a:br>
            <a:r>
              <a:rPr lang="en-US" sz="1300" dirty="0" smtClean="0">
                <a:solidFill>
                  <a:srgbClr val="FFFF00"/>
                </a:solidFill>
                <a:latin typeface="Trebuchet MS" pitchFamily="34" charset="0"/>
              </a:rPr>
              <a:t> http://bit.ly/Poster_creation_help </a:t>
            </a:r>
            <a:r>
              <a:rPr lang="en-US" sz="1300" dirty="0" smtClean="0">
                <a:latin typeface="Trebuchet MS" pitchFamily="34" charset="0"/>
              </a:rPr>
              <a:t/>
            </a:r>
            <a:br>
              <a:rPr lang="en-US" sz="1300" dirty="0" smtClean="0">
                <a:latin typeface="Trebuchet MS" pitchFamily="34" charset="0"/>
              </a:rPr>
            </a:br>
            <a:r>
              <a:rPr lang="en-US" sz="1300" dirty="0" smtClean="0">
                <a:latin typeface="Trebuchet MS" pitchFamily="34" charset="0"/>
              </a:rPr>
              <a:t>(copy</a:t>
            </a:r>
            <a:r>
              <a:rPr lang="en-US" sz="1300" baseline="0" dirty="0" smtClean="0">
                <a:latin typeface="Trebuchet MS" pitchFamily="34" charset="0"/>
              </a:rPr>
              <a:t> and paste the link into your web browser).</a:t>
            </a:r>
          </a:p>
          <a:p>
            <a:pPr defTabSz="1317553"/>
            <a:endParaRPr lang="en-US" sz="1300" dirty="0" smtClean="0">
              <a:latin typeface="Trebuchet MS" pitchFamily="34" charset="0"/>
            </a:endParaRPr>
          </a:p>
          <a:p>
            <a:pPr defTabSz="1317553"/>
            <a:r>
              <a:rPr lang="en-US" sz="1300" dirty="0" smtClean="0">
                <a:latin typeface="Trebuchet MS" pitchFamily="34" charset="0"/>
              </a:rPr>
              <a:t>For assistance and to order your printed poster</a:t>
            </a:r>
            <a:r>
              <a:rPr lang="en-US" sz="1300" dirty="0" smtClean="0">
                <a:solidFill>
                  <a:schemeClr val="bg1"/>
                </a:solidFill>
                <a:latin typeface="Trebuchet MS" pitchFamily="34" charset="0"/>
              </a:rPr>
              <a:t> call </a:t>
            </a:r>
            <a:r>
              <a:rPr lang="en-US" sz="1300" b="1" dirty="0" smtClean="0">
                <a:solidFill>
                  <a:srgbClr val="FFFF00"/>
                </a:solidFill>
                <a:latin typeface="Trebuchet MS" pitchFamily="34" charset="0"/>
              </a:rPr>
              <a:t>PosterPresentations.com</a:t>
            </a:r>
            <a:r>
              <a:rPr lang="en-US" sz="1300" dirty="0" smtClean="0">
                <a:solidFill>
                  <a:srgbClr val="FFFF00"/>
                </a:solidFill>
                <a:latin typeface="Trebuchet MS" pitchFamily="34" charset="0"/>
              </a:rPr>
              <a:t> </a:t>
            </a:r>
            <a:r>
              <a:rPr lang="en-US" sz="1300" dirty="0" smtClean="0">
                <a:latin typeface="Trebuchet MS" pitchFamily="34" charset="0"/>
              </a:rPr>
              <a:t>at </a:t>
            </a:r>
            <a:r>
              <a:rPr lang="en-US" sz="1600" b="1" dirty="0" smtClean="0">
                <a:solidFill>
                  <a:srgbClr val="FFFF00"/>
                </a:solidFill>
                <a:latin typeface="Trebuchet MS" pitchFamily="34" charset="0"/>
              </a:rPr>
              <a:t>1.866.649.3004</a:t>
            </a:r>
          </a:p>
          <a:p>
            <a:pPr defTabSz="1317553"/>
            <a:endParaRPr lang="en-US" sz="1600" b="1" dirty="0" smtClean="0">
              <a:solidFill>
                <a:srgbClr val="FFFF00"/>
              </a:solidFill>
              <a:latin typeface="Trebuchet MS" pitchFamily="34" charset="0"/>
            </a:endParaRPr>
          </a:p>
          <a:p>
            <a:pPr defTabSz="1317553"/>
            <a:endParaRPr lang="en-US" sz="1600" b="1" dirty="0" smtClean="0">
              <a:solidFill>
                <a:srgbClr val="FFFF00"/>
              </a:solidFill>
              <a:latin typeface="Trebuchet MS" pitchFamily="34" charset="0"/>
            </a:endParaRPr>
          </a:p>
          <a:p>
            <a:pPr algn="ctr"/>
            <a:r>
              <a:rPr lang="en-US" sz="1800" b="1" dirty="0" smtClean="0">
                <a:solidFill>
                  <a:schemeClr val="bg1"/>
                </a:solidFill>
                <a:latin typeface="Trebuchet MS" pitchFamily="34" charset="0"/>
              </a:rPr>
              <a:t>Object Placeholders</a:t>
            </a:r>
          </a:p>
          <a:p>
            <a:pPr algn="ctr"/>
            <a:endParaRPr lang="en-US" sz="1800" b="1" dirty="0" smtClean="0">
              <a:solidFill>
                <a:schemeClr val="bg1"/>
              </a:solidFill>
              <a:latin typeface="Trebuchet MS" pitchFamily="34" charset="0"/>
            </a:endParaRPr>
          </a:p>
          <a:p>
            <a:pPr defTabSz="1317553"/>
            <a:r>
              <a:rPr lang="en-US" sz="1300" dirty="0" smtClean="0">
                <a:latin typeface="Trebuchet MS" pitchFamily="34" charset="0"/>
              </a:rPr>
              <a:t>Use the placeholders provided below to add new elements to your poster:</a:t>
            </a:r>
            <a:r>
              <a:rPr lang="en-US" sz="1300" baseline="0" dirty="0" smtClean="0">
                <a:latin typeface="Trebuchet MS" pitchFamily="34" charset="0"/>
              </a:rPr>
              <a:t> </a:t>
            </a:r>
            <a:r>
              <a:rPr lang="en-US" sz="1300" dirty="0" smtClean="0">
                <a:latin typeface="Trebuchet MS" pitchFamily="34" charset="0"/>
              </a:rPr>
              <a:t>Drag a placeholder onto the</a:t>
            </a:r>
            <a:r>
              <a:rPr lang="en-US" sz="1300" baseline="0" dirty="0" smtClean="0">
                <a:latin typeface="Trebuchet MS" pitchFamily="34" charset="0"/>
              </a:rPr>
              <a:t> poster area,</a:t>
            </a:r>
            <a:r>
              <a:rPr lang="en-US" sz="1300" dirty="0" smtClean="0">
                <a:latin typeface="Trebuchet MS" pitchFamily="34" charset="0"/>
              </a:rPr>
              <a:t> size it, and click it to edit.</a:t>
            </a:r>
          </a:p>
          <a:p>
            <a:pPr defTabSz="1317553"/>
            <a:endParaRPr lang="en-US" sz="1300" dirty="0" smtClean="0">
              <a:latin typeface="Trebuchet MS" pitchFamily="34" charset="0"/>
            </a:endParaRPr>
          </a:p>
          <a:p>
            <a:pPr defTabSz="1317553"/>
            <a:r>
              <a:rPr lang="en-US" sz="1300" b="1" dirty="0" smtClean="0">
                <a:solidFill>
                  <a:srgbClr val="FFFF00"/>
                </a:solidFill>
                <a:latin typeface="Trebuchet MS" pitchFamily="34" charset="0"/>
              </a:rPr>
              <a:t>Section Header placeholder</a:t>
            </a:r>
          </a:p>
          <a:p>
            <a:pPr defTabSz="1317553"/>
            <a:r>
              <a:rPr lang="en-US" sz="1300" dirty="0" smtClean="0">
                <a:latin typeface="Trebuchet MS" pitchFamily="34" charset="0"/>
              </a:rPr>
              <a:t>Move</a:t>
            </a:r>
            <a:r>
              <a:rPr lang="en-US" sz="1300" baseline="0" dirty="0" smtClean="0">
                <a:latin typeface="Trebuchet MS" pitchFamily="34" charset="0"/>
              </a:rPr>
              <a:t> this preformatted section header placeholder to the poster area to add another section header. Use section headers to separate topics or concepts within your presentation. </a:t>
            </a:r>
          </a:p>
          <a:p>
            <a:pPr defTabSz="1317553"/>
            <a:endParaRPr lang="en-US" sz="1300" baseline="0" dirty="0" smtClean="0">
              <a:latin typeface="Trebuchet MS" pitchFamily="34" charset="0"/>
            </a:endParaRPr>
          </a:p>
          <a:p>
            <a:pPr defTabSz="1317553"/>
            <a:endParaRPr lang="en-US" sz="1300" dirty="0" smtClean="0">
              <a:latin typeface="Trebuchet MS" pitchFamily="34" charset="0"/>
            </a:endParaRPr>
          </a:p>
          <a:p>
            <a:pPr defTabSz="1317553"/>
            <a:endParaRPr lang="en-US" sz="1300" b="1" dirty="0" smtClean="0">
              <a:solidFill>
                <a:srgbClr val="FFFF00"/>
              </a:solidFill>
              <a:latin typeface="Trebuchet MS" pitchFamily="34" charset="0"/>
            </a:endParaRPr>
          </a:p>
          <a:p>
            <a:pPr defTabSz="1317553"/>
            <a:r>
              <a:rPr lang="en-US" sz="1300" b="1" dirty="0" smtClean="0">
                <a:solidFill>
                  <a:srgbClr val="FFFF00"/>
                </a:solidFill>
                <a:latin typeface="Trebuchet MS" pitchFamily="34" charset="0"/>
              </a:rPr>
              <a:t>Text placeholder</a:t>
            </a:r>
          </a:p>
          <a:p>
            <a:pPr defTabSz="1317553"/>
            <a:r>
              <a:rPr lang="en-US" sz="1300" baseline="0" dirty="0" smtClean="0">
                <a:latin typeface="Trebuchet MS" pitchFamily="34" charset="0"/>
              </a:rPr>
              <a:t>Move this preformatted text placeholder to the poster to add a new body of text.</a:t>
            </a:r>
          </a:p>
          <a:p>
            <a:pPr defTabSz="1317553"/>
            <a:endParaRPr lang="en-US" sz="1300" baseline="0" dirty="0" smtClean="0">
              <a:latin typeface="Trebuchet MS" pitchFamily="34" charset="0"/>
            </a:endParaRPr>
          </a:p>
          <a:p>
            <a:pPr defTabSz="1317553"/>
            <a:endParaRPr lang="en-US" sz="1300" baseline="0" dirty="0" smtClean="0">
              <a:latin typeface="Trebuchet MS" pitchFamily="34" charset="0"/>
            </a:endParaRPr>
          </a:p>
          <a:p>
            <a:pPr defTabSz="1317553"/>
            <a:endParaRPr lang="en-US" sz="1300" baseline="0" dirty="0" smtClean="0">
              <a:latin typeface="Trebuchet MS" pitchFamily="34" charset="0"/>
            </a:endParaRPr>
          </a:p>
          <a:p>
            <a:pPr defTabSz="1317553"/>
            <a:r>
              <a:rPr lang="en-US" sz="1300" b="1" baseline="0" dirty="0" smtClean="0">
                <a:solidFill>
                  <a:srgbClr val="FFFF00"/>
                </a:solidFill>
                <a:latin typeface="Trebuchet MS" pitchFamily="34" charset="0"/>
              </a:rPr>
              <a:t>Picture placeholder</a:t>
            </a:r>
          </a:p>
          <a:p>
            <a:pPr defTabSz="1317553"/>
            <a:r>
              <a:rPr lang="en-US" sz="1300" baseline="0" dirty="0" smtClean="0">
                <a:latin typeface="Trebuchet MS" pitchFamily="34" charset="0"/>
              </a:rPr>
              <a:t>Move this graphic placeholder onto your poster, size it first, and then click it to add a picture to the poster.</a:t>
            </a:r>
          </a:p>
          <a:p>
            <a:pPr defTabSz="1317553"/>
            <a:endParaRPr lang="en-US" sz="1100" baseline="0" dirty="0" smtClean="0">
              <a:latin typeface="Trebuchet MS" pitchFamily="34" charset="0"/>
            </a:endParaRPr>
          </a:p>
          <a:p>
            <a:pPr defTabSz="1317553"/>
            <a:endParaRPr lang="en-US" sz="1100" baseline="0" dirty="0" smtClean="0">
              <a:latin typeface="Trebuchet MS" pitchFamily="34" charset="0"/>
            </a:endParaRPr>
          </a:p>
          <a:p>
            <a:pPr defTabSz="1317553"/>
            <a:endParaRPr lang="en-US" sz="1100" baseline="0" dirty="0" smtClean="0">
              <a:latin typeface="Trebuchet MS" pitchFamily="34" charset="0"/>
            </a:endParaRPr>
          </a:p>
          <a:p>
            <a:pPr algn="ctr"/>
            <a:endParaRPr lang="en-US" sz="1400" b="1" dirty="0" smtClean="0">
              <a:solidFill>
                <a:schemeClr val="bg1"/>
              </a:solidFill>
              <a:latin typeface="Trebuchet MS" pitchFamily="34" charset="0"/>
            </a:endParaRPr>
          </a:p>
          <a:p>
            <a:pPr algn="ctr"/>
            <a:endParaRPr lang="en-US" sz="1400" b="1" dirty="0" smtClean="0">
              <a:solidFill>
                <a:schemeClr val="bg1"/>
              </a:solidFill>
              <a:latin typeface="Trebuchet MS" pitchFamily="34" charset="0"/>
            </a:endParaRPr>
          </a:p>
          <a:p>
            <a:pPr algn="ctr"/>
            <a:endParaRPr lang="en-US" sz="1400" b="1" dirty="0" smtClean="0">
              <a:solidFill>
                <a:schemeClr val="bg1"/>
              </a:solidFill>
              <a:latin typeface="Trebuchet MS" pitchFamily="34" charset="0"/>
            </a:endParaRPr>
          </a:p>
          <a:p>
            <a:pPr algn="ctr"/>
            <a:endParaRPr lang="en-US" sz="1400" b="1" dirty="0" smtClean="0">
              <a:solidFill>
                <a:schemeClr val="bg1"/>
              </a:solidFill>
              <a:latin typeface="Trebuchet MS" pitchFamily="34" charset="0"/>
            </a:endParaRPr>
          </a:p>
          <a:p>
            <a:pPr defTabSz="1317553"/>
            <a:endParaRPr lang="en-US" sz="1100" dirty="0" smtClean="0">
              <a:latin typeface="Trebuchet MS" pitchFamily="34" charset="0"/>
            </a:endParaRPr>
          </a:p>
          <a:p>
            <a:pPr algn="ctr"/>
            <a:endParaRPr lang="en-US" sz="1100" b="1" dirty="0" smtClean="0">
              <a:solidFill>
                <a:schemeClr val="bg1"/>
              </a:solidFill>
              <a:latin typeface="Trebuchet MS" pitchFamily="34" charset="0"/>
            </a:endParaRPr>
          </a:p>
          <a:p>
            <a:pPr defTabSz="1317553"/>
            <a:endParaRPr lang="en-US" sz="1100" b="1" dirty="0" smtClean="0">
              <a:solidFill>
                <a:srgbClr val="FFFF00"/>
              </a:solidFill>
              <a:latin typeface="Trebuchet MS" pitchFamily="34" charset="0"/>
            </a:endParaRPr>
          </a:p>
          <a:p>
            <a:pPr algn="ctr"/>
            <a:endParaRPr lang="en-US" sz="1400" b="1" dirty="0">
              <a:latin typeface="Trebuchet MS" pitchFamily="34" charset="0"/>
            </a:endParaRPr>
          </a:p>
        </p:txBody>
      </p:sp>
      <p:sp>
        <p:nvSpPr>
          <p:cNvPr id="7" name="Rectangle 36"/>
          <p:cNvSpPr>
            <a:spLocks noChangeArrowheads="1"/>
          </p:cNvSpPr>
          <p:nvPr/>
        </p:nvSpPr>
        <p:spPr bwMode="auto">
          <a:xfrm>
            <a:off x="0" y="0"/>
            <a:ext cx="9601200" cy="1866900"/>
          </a:xfrm>
          <a:prstGeom prst="rect">
            <a:avLst/>
          </a:prstGeom>
          <a:solidFill>
            <a:schemeClr val="accent5">
              <a:lumMod val="75000"/>
            </a:schemeClr>
          </a:solidFill>
          <a:ln w="9525">
            <a:solidFill>
              <a:schemeClr val="tx1"/>
            </a:solidFill>
            <a:miter lim="800000"/>
            <a:headEnd/>
            <a:tailEnd/>
          </a:ln>
          <a:effectLst/>
        </p:spPr>
        <p:txBody>
          <a:bodyPr wrap="none" lIns="27447" tIns="13723" rIns="27447" bIns="13723" anchor="ctr"/>
          <a:lstStyle/>
          <a:p>
            <a:pPr>
              <a:defRPr/>
            </a:pPr>
            <a:endParaRPr lang="en-US" dirty="0"/>
          </a:p>
        </p:txBody>
      </p:sp>
      <p:sp>
        <p:nvSpPr>
          <p:cNvPr id="9" name="Rectangle 9"/>
          <p:cNvSpPr>
            <a:spLocks noChangeArrowheads="1"/>
          </p:cNvSpPr>
          <p:nvPr/>
        </p:nvSpPr>
        <p:spPr bwMode="auto">
          <a:xfrm>
            <a:off x="0" y="1868754"/>
            <a:ext cx="9601200" cy="59267"/>
          </a:xfrm>
          <a:prstGeom prst="rect">
            <a:avLst/>
          </a:prstGeom>
          <a:solidFill>
            <a:schemeClr val="accent5">
              <a:lumMod val="50000"/>
            </a:schemeClr>
          </a:solidFill>
          <a:ln w="152400">
            <a:noFill/>
            <a:miter lim="800000"/>
            <a:headEnd/>
            <a:tailEnd/>
          </a:ln>
          <a:effectLst/>
        </p:spPr>
        <p:txBody>
          <a:bodyPr wrap="none" lIns="27447" tIns="13723" rIns="27447" bIns="13723" anchor="ctr"/>
          <a:lstStyle/>
          <a:p>
            <a:pPr>
              <a:defRPr/>
            </a:pPr>
            <a:endParaRPr lang="en-US" dirty="0"/>
          </a:p>
        </p:txBody>
      </p:sp>
      <p:sp>
        <p:nvSpPr>
          <p:cNvPr id="10" name="Text Box 14"/>
          <p:cNvSpPr txBox="1">
            <a:spLocks noChangeArrowheads="1"/>
          </p:cNvSpPr>
          <p:nvPr/>
        </p:nvSpPr>
        <p:spPr bwMode="auto">
          <a:xfrm>
            <a:off x="487842" y="12557973"/>
            <a:ext cx="708657" cy="121979"/>
          </a:xfrm>
          <a:prstGeom prst="rect">
            <a:avLst/>
          </a:prstGeom>
          <a:noFill/>
          <a:ln w="9525">
            <a:noFill/>
            <a:miter lim="800000"/>
            <a:headEnd/>
            <a:tailEnd/>
          </a:ln>
          <a:effectLst/>
        </p:spPr>
        <p:txBody>
          <a:bodyPr wrap="square" lIns="27395" tIns="13695" rIns="27395" bIns="13695">
            <a:spAutoFit/>
          </a:bodyPr>
          <a:lstStyle/>
          <a:p>
            <a:pPr eaLnBrk="0" hangingPunct="0">
              <a:lnSpc>
                <a:spcPct val="65000"/>
              </a:lnSpc>
              <a:spcBef>
                <a:spcPct val="50000"/>
              </a:spcBef>
              <a:defRPr/>
            </a:pPr>
            <a:r>
              <a:rPr lang="en-US" sz="200" b="1" dirty="0" smtClean="0">
                <a:solidFill>
                  <a:schemeClr val="bg1">
                    <a:lumMod val="75000"/>
                  </a:schemeClr>
                </a:solidFill>
                <a:latin typeface="Arial" charset="0"/>
              </a:rPr>
              <a:t>RESEARCH POSTER PRESENTATION </a:t>
            </a:r>
            <a:r>
              <a:rPr lang="en-US" sz="200" b="1" dirty="0">
                <a:solidFill>
                  <a:schemeClr val="bg1">
                    <a:lumMod val="75000"/>
                  </a:schemeClr>
                </a:solidFill>
                <a:latin typeface="Arial" charset="0"/>
              </a:rPr>
              <a:t>DESIGN © </a:t>
            </a:r>
            <a:r>
              <a:rPr lang="en-US" sz="200" b="1" dirty="0" smtClean="0">
                <a:solidFill>
                  <a:schemeClr val="bg1">
                    <a:lumMod val="75000"/>
                  </a:schemeClr>
                </a:solidFill>
                <a:latin typeface="Arial" charset="0"/>
              </a:rPr>
              <a:t>2012</a:t>
            </a:r>
            <a:endParaRPr lang="en-US" sz="200" b="1" dirty="0">
              <a:solidFill>
                <a:schemeClr val="bg1">
                  <a:lumMod val="75000"/>
                </a:schemeClr>
              </a:solidFill>
              <a:latin typeface="Arial" charset="0"/>
            </a:endParaRPr>
          </a:p>
          <a:p>
            <a:pPr eaLnBrk="0" hangingPunct="0">
              <a:lnSpc>
                <a:spcPct val="65000"/>
              </a:lnSpc>
              <a:spcBef>
                <a:spcPct val="50000"/>
              </a:spcBef>
              <a:defRPr/>
            </a:pPr>
            <a:r>
              <a:rPr lang="en-US" sz="300" b="1" dirty="0">
                <a:solidFill>
                  <a:schemeClr val="bg1">
                    <a:lumMod val="75000"/>
                  </a:schemeClr>
                </a:solidFill>
                <a:latin typeface="Arial" charset="0"/>
              </a:rPr>
              <a:t>www.PosterPresentations.com</a:t>
            </a:r>
          </a:p>
        </p:txBody>
      </p:sp>
      <p:sp>
        <p:nvSpPr>
          <p:cNvPr id="34" name="Rectangle 33"/>
          <p:cNvSpPr/>
          <p:nvPr/>
        </p:nvSpPr>
        <p:spPr>
          <a:xfrm>
            <a:off x="-4636153" y="8496345"/>
            <a:ext cx="4557720" cy="3022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27447" tIns="13723" rIns="27447" bIns="13723" rtlCol="0" anchor="ctr"/>
          <a:lstStyle/>
          <a:p>
            <a:pPr algn="ctr"/>
            <a:endParaRPr lang="en-US" dirty="0"/>
          </a:p>
        </p:txBody>
      </p:sp>
      <p:pic>
        <p:nvPicPr>
          <p:cNvPr id="36" name="Picture 2"/>
          <p:cNvPicPr>
            <a:picLocks noChangeAspect="1" noChangeArrowheads="1"/>
          </p:cNvPicPr>
          <p:nvPr/>
        </p:nvPicPr>
        <p:blipFill>
          <a:blip r:embed="rId3" cstate="print"/>
          <a:srcRect/>
          <a:stretch>
            <a:fillRect/>
          </a:stretch>
        </p:blipFill>
        <p:spPr bwMode="auto">
          <a:xfrm>
            <a:off x="12428221" y="6165491"/>
            <a:ext cx="1690535" cy="903836"/>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13655834" y="5003895"/>
            <a:ext cx="201631" cy="135866"/>
          </a:xfrm>
          <a:prstGeom prst="rect">
            <a:avLst/>
          </a:prstGeom>
          <a:noFill/>
          <a:ln w="9525">
            <a:solidFill>
              <a:schemeClr val="tx1"/>
            </a:solidFill>
            <a:miter lim="800000"/>
            <a:headEnd/>
            <a:tailEnd/>
          </a:ln>
          <a:effectLst/>
        </p:spPr>
      </p:pic>
      <p:sp>
        <p:nvSpPr>
          <p:cNvPr id="44" name="TextBox 43"/>
          <p:cNvSpPr txBox="1"/>
          <p:nvPr/>
        </p:nvSpPr>
        <p:spPr>
          <a:xfrm>
            <a:off x="9748363" y="11778967"/>
            <a:ext cx="3094910" cy="889488"/>
          </a:xfrm>
          <a:prstGeom prst="rect">
            <a:avLst/>
          </a:prstGeom>
          <a:noFill/>
        </p:spPr>
        <p:txBody>
          <a:bodyPr wrap="square" lIns="27447" tIns="13723" rIns="27447" bIns="13723" rtlCol="0">
            <a:spAutoFit/>
          </a:bodyPr>
          <a:lstStyle/>
          <a:p>
            <a:r>
              <a:rPr lang="en-US" sz="1400" dirty="0" smtClean="0">
                <a:solidFill>
                  <a:schemeClr val="bg1"/>
                </a:solidFill>
              </a:rPr>
              <a:t>© 2012 PosterPresentations.com</a:t>
            </a:r>
            <a:br>
              <a:rPr lang="en-US" sz="1400" dirty="0" smtClean="0">
                <a:solidFill>
                  <a:schemeClr val="bg1"/>
                </a:solidFill>
              </a:rPr>
            </a:br>
            <a:r>
              <a:rPr lang="en-US" sz="1400" dirty="0" smtClean="0">
                <a:solidFill>
                  <a:schemeClr val="bg1"/>
                </a:solidFill>
              </a:rPr>
              <a:t>    </a:t>
            </a:r>
            <a:r>
              <a:rPr lang="en-US" sz="1300" dirty="0" smtClean="0">
                <a:solidFill>
                  <a:schemeClr val="bg1"/>
                </a:solidFill>
              </a:rPr>
              <a:t>2117 Fourth Street ,</a:t>
            </a:r>
            <a:r>
              <a:rPr lang="en-US" sz="1300" baseline="0" dirty="0" smtClean="0">
                <a:solidFill>
                  <a:schemeClr val="bg1"/>
                </a:solidFill>
              </a:rPr>
              <a:t> Unit C</a:t>
            </a:r>
            <a:br>
              <a:rPr lang="en-US" sz="1300" baseline="0" dirty="0" smtClean="0">
                <a:solidFill>
                  <a:schemeClr val="bg1"/>
                </a:solidFill>
              </a:rPr>
            </a:br>
            <a:r>
              <a:rPr lang="en-US" sz="1300" baseline="0" dirty="0" smtClean="0">
                <a:solidFill>
                  <a:schemeClr val="bg1"/>
                </a:solidFill>
              </a:rPr>
              <a:t>    Berkeley CA 94710</a:t>
            </a:r>
            <a:br>
              <a:rPr lang="en-US" sz="1300" baseline="0" dirty="0" smtClean="0">
                <a:solidFill>
                  <a:schemeClr val="bg1"/>
                </a:solidFill>
              </a:rPr>
            </a:br>
            <a:r>
              <a:rPr lang="en-US" sz="1300" baseline="0" dirty="0" smtClean="0">
                <a:solidFill>
                  <a:schemeClr val="bg1"/>
                </a:solidFill>
              </a:rPr>
              <a:t>    </a:t>
            </a:r>
            <a:r>
              <a:rPr lang="en-US" sz="1300" b="1" baseline="0" dirty="0" smtClean="0">
                <a:solidFill>
                  <a:srgbClr val="FFFF00"/>
                </a:solidFill>
              </a:rPr>
              <a:t>posterpresenter@gmail.com</a:t>
            </a:r>
            <a:endParaRPr lang="en-US" sz="1400" b="1" dirty="0">
              <a:solidFill>
                <a:srgbClr val="FFFF00"/>
              </a:solidFill>
            </a:endParaRPr>
          </a:p>
        </p:txBody>
      </p:sp>
      <p:grpSp>
        <p:nvGrpSpPr>
          <p:cNvPr id="40" name="Group 39"/>
          <p:cNvGrpSpPr/>
          <p:nvPr/>
        </p:nvGrpSpPr>
        <p:grpSpPr>
          <a:xfrm>
            <a:off x="-4478572" y="12198001"/>
            <a:ext cx="4266047" cy="491361"/>
            <a:chOff x="44242388" y="28054064"/>
            <a:chExt cx="9771398" cy="1090621"/>
          </a:xfrm>
        </p:grpSpPr>
        <p:sp>
          <p:nvSpPr>
            <p:cNvPr id="35" name="Rounded Rectangle 34"/>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7" descr="http://t2.gstatic.com/images?q=tbn:ANd9GcR4APHC6TT9w54M2zn_pvCiBxUNcspYPoVxirLRphBoJabfSvu7zw">
              <a:hlinkClick r:id="rId5"/>
            </p:cNvPr>
            <p:cNvPicPr>
              <a:picLocks noChangeAspect="1" noChangeArrowheads="1"/>
            </p:cNvPicPr>
            <p:nvPr userDrawn="1"/>
          </p:nvPicPr>
          <p:blipFill>
            <a:blip r:embed="rId6" cstate="print"/>
            <a:srcRect/>
            <a:stretch>
              <a:fillRect/>
            </a:stretch>
          </p:blipFill>
          <p:spPr bwMode="auto">
            <a:xfrm>
              <a:off x="44368327" y="28152425"/>
              <a:ext cx="914400" cy="914400"/>
            </a:xfrm>
            <a:prstGeom prst="rect">
              <a:avLst/>
            </a:prstGeom>
            <a:noFill/>
          </p:spPr>
        </p:pic>
        <p:sp>
          <p:nvSpPr>
            <p:cNvPr id="33" name="TextBox 32"/>
            <p:cNvSpPr txBox="1"/>
            <p:nvPr userDrawn="1"/>
          </p:nvSpPr>
          <p:spPr>
            <a:xfrm>
              <a:off x="45342597" y="28243983"/>
              <a:ext cx="8671189" cy="888080"/>
            </a:xfrm>
            <a:prstGeom prst="rect">
              <a:avLst/>
            </a:prstGeom>
            <a:noFill/>
          </p:spPr>
          <p:txBody>
            <a:bodyPr wrap="square" rtlCol="0">
              <a:spAutoFit/>
            </a:bodyPr>
            <a:lstStyle/>
            <a:p>
              <a:r>
                <a:rPr lang="en-US" sz="1000" dirty="0" smtClean="0">
                  <a:solidFill>
                    <a:schemeClr val="tx2"/>
                  </a:solidFill>
                  <a:latin typeface="Trebuchet MS" pitchFamily="34" charset="0"/>
                </a:rPr>
                <a:t>Student</a:t>
              </a:r>
              <a:r>
                <a:rPr lang="en-US" sz="1000" baseline="0" dirty="0" smtClean="0">
                  <a:solidFill>
                    <a:schemeClr val="tx2"/>
                  </a:solidFill>
                  <a:latin typeface="Trebuchet MS" pitchFamily="34" charset="0"/>
                </a:rPr>
                <a:t> discounts are available on our </a:t>
              </a:r>
              <a:r>
                <a:rPr lang="en-US" sz="1000" baseline="0" dirty="0" err="1" smtClean="0">
                  <a:solidFill>
                    <a:schemeClr val="tx2"/>
                  </a:solidFill>
                  <a:latin typeface="Trebuchet MS" pitchFamily="34" charset="0"/>
                </a:rPr>
                <a:t>Facebook</a:t>
              </a:r>
              <a:r>
                <a:rPr lang="en-US" sz="1000" baseline="0" dirty="0" smtClean="0">
                  <a:solidFill>
                    <a:schemeClr val="tx2"/>
                  </a:solidFill>
                  <a:latin typeface="Trebuchet MS" pitchFamily="34" charset="0"/>
                </a:rPr>
                <a:t> page.</a:t>
              </a:r>
              <a:br>
                <a:rPr lang="en-US" sz="1000" baseline="0" dirty="0" smtClean="0">
                  <a:solidFill>
                    <a:schemeClr val="tx2"/>
                  </a:solidFill>
                  <a:latin typeface="Trebuchet MS" pitchFamily="34" charset="0"/>
                </a:rPr>
              </a:br>
              <a:r>
                <a:rPr lang="en-US" sz="1000" baseline="0" dirty="0" smtClean="0">
                  <a:solidFill>
                    <a:schemeClr val="tx2"/>
                  </a:solidFill>
                  <a:latin typeface="Trebuchet MS" pitchFamily="34" charset="0"/>
                </a:rPr>
                <a:t>Go to </a:t>
              </a:r>
              <a:r>
                <a:rPr lang="en-US" sz="1000" u="sng" baseline="0" dirty="0" smtClean="0">
                  <a:solidFill>
                    <a:schemeClr val="tx2"/>
                  </a:solidFill>
                  <a:latin typeface="Trebuchet MS" pitchFamily="34" charset="0"/>
                </a:rPr>
                <a:t>PosterPresentations.com</a:t>
              </a:r>
              <a:r>
                <a:rPr lang="en-US" sz="1000" baseline="0" dirty="0" smtClean="0">
                  <a:solidFill>
                    <a:schemeClr val="tx2"/>
                  </a:solidFill>
                  <a:latin typeface="Trebuchet MS" pitchFamily="34" charset="0"/>
                </a:rPr>
                <a:t> and click on the FB icon. </a:t>
              </a:r>
              <a:endParaRPr lang="en-US" sz="1000" dirty="0">
                <a:solidFill>
                  <a:schemeClr val="tx2"/>
                </a:solidFill>
                <a:latin typeface="Trebuchet MS" pitchFamily="34" charset="0"/>
              </a:endParaRPr>
            </a:p>
          </p:txBody>
        </p:sp>
      </p:grpSp>
      <p:cxnSp>
        <p:nvCxnSpPr>
          <p:cNvPr id="43" name="Straight Connector 42"/>
          <p:cNvCxnSpPr/>
          <p:nvPr/>
        </p:nvCxnSpPr>
        <p:spPr>
          <a:xfrm>
            <a:off x="9673592" y="11611133"/>
            <a:ext cx="4565817" cy="12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4626679" y="4634739"/>
            <a:ext cx="4553553" cy="1299"/>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9676402" y="1895918"/>
            <a:ext cx="4563006" cy="625"/>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
        <p:nvSpPr>
          <p:cNvPr id="16" name="Rectangle 33"/>
          <p:cNvSpPr>
            <a:spLocks noChangeArrowheads="1"/>
          </p:cNvSpPr>
          <p:nvPr/>
        </p:nvSpPr>
        <p:spPr bwMode="auto">
          <a:xfrm>
            <a:off x="201226" y="2042381"/>
            <a:ext cx="4532163" cy="10401300"/>
          </a:xfrm>
          <a:prstGeom prst="roundRect">
            <a:avLst>
              <a:gd name="adj" fmla="val 3215"/>
            </a:avLst>
          </a:prstGeom>
          <a:gradFill flip="none" rotWithShape="1">
            <a:gsLst>
              <a:gs pos="0">
                <a:schemeClr val="accent1">
                  <a:tint val="66000"/>
                  <a:satMod val="160000"/>
                </a:schemeClr>
              </a:gs>
              <a:gs pos="0">
                <a:srgbClr val="CDD2DE"/>
              </a:gs>
              <a:gs pos="100000">
                <a:srgbClr val="F3F5FA"/>
              </a:gs>
            </a:gsLst>
            <a:lin ang="16200000" scaled="1"/>
            <a:tileRect/>
          </a:gradFill>
          <a:ln w="9525">
            <a:solidFill>
              <a:schemeClr val="tx2"/>
            </a:solidFill>
            <a:miter lim="800000"/>
            <a:headEnd/>
            <a:tailEnd/>
          </a:ln>
          <a:effectLst/>
        </p:spPr>
        <p:txBody>
          <a:bodyPr wrap="none" lIns="27447" tIns="13723" rIns="27447" bIns="13723" anchor="ctr"/>
          <a:lstStyle/>
          <a:p>
            <a:pPr>
              <a:defRPr/>
            </a:pPr>
            <a:endParaRPr lang="en-US" dirty="0"/>
          </a:p>
        </p:txBody>
      </p:sp>
      <p:sp>
        <p:nvSpPr>
          <p:cNvPr id="21" name="Rectangle 33"/>
          <p:cNvSpPr>
            <a:spLocks noChangeArrowheads="1"/>
          </p:cNvSpPr>
          <p:nvPr/>
        </p:nvSpPr>
        <p:spPr bwMode="auto">
          <a:xfrm>
            <a:off x="4867814" y="2042381"/>
            <a:ext cx="4532163" cy="10401300"/>
          </a:xfrm>
          <a:prstGeom prst="roundRect">
            <a:avLst>
              <a:gd name="adj" fmla="val 3215"/>
            </a:avLst>
          </a:prstGeom>
          <a:gradFill flip="none" rotWithShape="1">
            <a:gsLst>
              <a:gs pos="0">
                <a:schemeClr val="accent1">
                  <a:tint val="66000"/>
                  <a:satMod val="160000"/>
                </a:schemeClr>
              </a:gs>
              <a:gs pos="0">
                <a:srgbClr val="CDD2DE"/>
              </a:gs>
              <a:gs pos="100000">
                <a:srgbClr val="F3F5FA"/>
              </a:gs>
            </a:gsLst>
            <a:lin ang="16200000" scaled="1"/>
            <a:tileRect/>
          </a:gradFill>
          <a:ln w="9525">
            <a:solidFill>
              <a:schemeClr val="tx2"/>
            </a:solidFill>
            <a:miter lim="800000"/>
            <a:headEnd/>
            <a:tailEnd/>
          </a:ln>
          <a:effectLst/>
        </p:spPr>
        <p:txBody>
          <a:bodyPr wrap="none" lIns="27447" tIns="13723" rIns="27447" bIns="13723" anchor="ctr"/>
          <a:lstStyle/>
          <a:p>
            <a:pPr>
              <a:defRPr/>
            </a:pPr>
            <a:endParaRPr lang="en-US" dirty="0"/>
          </a:p>
        </p:txBody>
      </p:sp>
      <p:sp>
        <p:nvSpPr>
          <p:cNvPr id="22" name="Rectangle 21"/>
          <p:cNvSpPr/>
          <p:nvPr/>
        </p:nvSpPr>
        <p:spPr>
          <a:xfrm>
            <a:off x="-4630848" y="7373410"/>
            <a:ext cx="4557720" cy="3022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27447" tIns="13723" rIns="27447" bIns="13723"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59" r:id="rId1"/>
  </p:sldLayoutIdLst>
  <p:timing>
    <p:tnLst>
      <p:par>
        <p:cTn id="1" dur="indefinite" restart="never" nodeType="tmRoot"/>
      </p:par>
    </p:tnLst>
  </p:timing>
  <p:txStyles>
    <p:titleStyle>
      <a:lvl1pPr algn="ctr" defTabSz="1317457" rtl="0" eaLnBrk="1" latinLnBrk="0" hangingPunct="1">
        <a:spcBef>
          <a:spcPct val="0"/>
        </a:spcBef>
        <a:buNone/>
        <a:defRPr sz="2600" kern="1200">
          <a:solidFill>
            <a:schemeClr val="bg1"/>
          </a:solidFill>
          <a:latin typeface="Trebuchet MS" pitchFamily="34" charset="0"/>
          <a:ea typeface="+mj-ea"/>
          <a:cs typeface="+mj-cs"/>
        </a:defRPr>
      </a:lvl1pPr>
    </p:titleStyle>
    <p:bodyStyle>
      <a:lvl1pPr marL="494046" indent="-494046" algn="l" defTabSz="1317457" rtl="0" eaLnBrk="1" latinLnBrk="0" hangingPunct="1">
        <a:spcBef>
          <a:spcPct val="20000"/>
        </a:spcBef>
        <a:buFont typeface="Arial" pitchFamily="34" charset="0"/>
        <a:buChar char="•"/>
        <a:defRPr sz="4600" kern="1200">
          <a:solidFill>
            <a:schemeClr val="tx1"/>
          </a:solidFill>
          <a:latin typeface="+mn-lt"/>
          <a:ea typeface="+mn-ea"/>
          <a:cs typeface="+mn-cs"/>
        </a:defRPr>
      </a:lvl1pPr>
      <a:lvl2pPr marL="1070434" indent="-411705" algn="l" defTabSz="1317457" rtl="0" eaLnBrk="1" latinLnBrk="0" hangingPunct="1">
        <a:spcBef>
          <a:spcPct val="20000"/>
        </a:spcBef>
        <a:buFont typeface="Arial" pitchFamily="34" charset="0"/>
        <a:buChar char="–"/>
        <a:defRPr sz="4100" kern="1200">
          <a:solidFill>
            <a:schemeClr val="tx1"/>
          </a:solidFill>
          <a:latin typeface="+mn-lt"/>
          <a:ea typeface="+mn-ea"/>
          <a:cs typeface="+mn-cs"/>
        </a:defRPr>
      </a:lvl2pPr>
      <a:lvl3pPr marL="1646822" indent="-329365" algn="l" defTabSz="1317457" rtl="0" eaLnBrk="1" latinLnBrk="0" hangingPunct="1">
        <a:spcBef>
          <a:spcPct val="20000"/>
        </a:spcBef>
        <a:buFont typeface="Arial" pitchFamily="34" charset="0"/>
        <a:buChar char="•"/>
        <a:defRPr sz="3500" kern="1200">
          <a:solidFill>
            <a:schemeClr val="tx1"/>
          </a:solidFill>
          <a:latin typeface="+mn-lt"/>
          <a:ea typeface="+mn-ea"/>
          <a:cs typeface="+mn-cs"/>
        </a:defRPr>
      </a:lvl3pPr>
      <a:lvl4pPr marL="2305550" indent="-329365" algn="l" defTabSz="1317457" rtl="0" eaLnBrk="1" latinLnBrk="0" hangingPunct="1">
        <a:spcBef>
          <a:spcPct val="20000"/>
        </a:spcBef>
        <a:buFont typeface="Arial" pitchFamily="34" charset="0"/>
        <a:buChar char="–"/>
        <a:defRPr sz="2900" kern="1200">
          <a:solidFill>
            <a:schemeClr val="tx1"/>
          </a:solidFill>
          <a:latin typeface="+mn-lt"/>
          <a:ea typeface="+mn-ea"/>
          <a:cs typeface="+mn-cs"/>
        </a:defRPr>
      </a:lvl4pPr>
      <a:lvl5pPr marL="2964279" indent="-329365" algn="l" defTabSz="1317457" rtl="0" eaLnBrk="1" latinLnBrk="0" hangingPunct="1">
        <a:spcBef>
          <a:spcPct val="20000"/>
        </a:spcBef>
        <a:buFont typeface="Arial" pitchFamily="34" charset="0"/>
        <a:buChar char="»"/>
        <a:defRPr sz="2900" kern="1200">
          <a:solidFill>
            <a:schemeClr val="tx1"/>
          </a:solidFill>
          <a:latin typeface="+mn-lt"/>
          <a:ea typeface="+mn-ea"/>
          <a:cs typeface="+mn-cs"/>
        </a:defRPr>
      </a:lvl5pPr>
      <a:lvl6pPr marL="3623007" indent="-329365" algn="l" defTabSz="1317457" rtl="0" eaLnBrk="1" latinLnBrk="0" hangingPunct="1">
        <a:spcBef>
          <a:spcPct val="20000"/>
        </a:spcBef>
        <a:buFont typeface="Arial" pitchFamily="34" charset="0"/>
        <a:buChar char="•"/>
        <a:defRPr sz="2900" kern="1200">
          <a:solidFill>
            <a:schemeClr val="tx1"/>
          </a:solidFill>
          <a:latin typeface="+mn-lt"/>
          <a:ea typeface="+mn-ea"/>
          <a:cs typeface="+mn-cs"/>
        </a:defRPr>
      </a:lvl6pPr>
      <a:lvl7pPr marL="4281736" indent="-329365" algn="l" defTabSz="1317457" rtl="0" eaLnBrk="1" latinLnBrk="0" hangingPunct="1">
        <a:spcBef>
          <a:spcPct val="20000"/>
        </a:spcBef>
        <a:buFont typeface="Arial" pitchFamily="34" charset="0"/>
        <a:buChar char="•"/>
        <a:defRPr sz="2900" kern="1200">
          <a:solidFill>
            <a:schemeClr val="tx1"/>
          </a:solidFill>
          <a:latin typeface="+mn-lt"/>
          <a:ea typeface="+mn-ea"/>
          <a:cs typeface="+mn-cs"/>
        </a:defRPr>
      </a:lvl7pPr>
      <a:lvl8pPr marL="4940464" indent="-329365" algn="l" defTabSz="1317457" rtl="0" eaLnBrk="1" latinLnBrk="0" hangingPunct="1">
        <a:spcBef>
          <a:spcPct val="20000"/>
        </a:spcBef>
        <a:buFont typeface="Arial" pitchFamily="34" charset="0"/>
        <a:buChar char="•"/>
        <a:defRPr sz="2900" kern="1200">
          <a:solidFill>
            <a:schemeClr val="tx1"/>
          </a:solidFill>
          <a:latin typeface="+mn-lt"/>
          <a:ea typeface="+mn-ea"/>
          <a:cs typeface="+mn-cs"/>
        </a:defRPr>
      </a:lvl8pPr>
      <a:lvl9pPr marL="5599192" indent="-329365" algn="l" defTabSz="1317457" rtl="0" eaLnBrk="1" latinLnBrk="0" hangingPunct="1">
        <a:spcBef>
          <a:spcPct val="20000"/>
        </a:spcBef>
        <a:buFont typeface="Arial" pitchFamily="34" charset="0"/>
        <a:buChar char="•"/>
        <a:defRPr sz="2900" kern="1200">
          <a:solidFill>
            <a:schemeClr val="tx1"/>
          </a:solidFill>
          <a:latin typeface="+mn-lt"/>
          <a:ea typeface="+mn-ea"/>
          <a:cs typeface="+mn-cs"/>
        </a:defRPr>
      </a:lvl9pPr>
    </p:bodyStyle>
    <p:otherStyle>
      <a:defPPr>
        <a:defRPr lang="en-US"/>
      </a:defPPr>
      <a:lvl1pPr marL="0" algn="l" defTabSz="1317457" rtl="0" eaLnBrk="1" latinLnBrk="0" hangingPunct="1">
        <a:defRPr sz="2600" kern="1200">
          <a:solidFill>
            <a:schemeClr val="tx1"/>
          </a:solidFill>
          <a:latin typeface="+mn-lt"/>
          <a:ea typeface="+mn-ea"/>
          <a:cs typeface="+mn-cs"/>
        </a:defRPr>
      </a:lvl1pPr>
      <a:lvl2pPr marL="658730" algn="l" defTabSz="1317457" rtl="0" eaLnBrk="1" latinLnBrk="0" hangingPunct="1">
        <a:defRPr sz="2600" kern="1200">
          <a:solidFill>
            <a:schemeClr val="tx1"/>
          </a:solidFill>
          <a:latin typeface="+mn-lt"/>
          <a:ea typeface="+mn-ea"/>
          <a:cs typeface="+mn-cs"/>
        </a:defRPr>
      </a:lvl2pPr>
      <a:lvl3pPr marL="1317457" algn="l" defTabSz="1317457" rtl="0" eaLnBrk="1" latinLnBrk="0" hangingPunct="1">
        <a:defRPr sz="2600" kern="1200">
          <a:solidFill>
            <a:schemeClr val="tx1"/>
          </a:solidFill>
          <a:latin typeface="+mn-lt"/>
          <a:ea typeface="+mn-ea"/>
          <a:cs typeface="+mn-cs"/>
        </a:defRPr>
      </a:lvl3pPr>
      <a:lvl4pPr marL="1976185" algn="l" defTabSz="1317457" rtl="0" eaLnBrk="1" latinLnBrk="0" hangingPunct="1">
        <a:defRPr sz="2600" kern="1200">
          <a:solidFill>
            <a:schemeClr val="tx1"/>
          </a:solidFill>
          <a:latin typeface="+mn-lt"/>
          <a:ea typeface="+mn-ea"/>
          <a:cs typeface="+mn-cs"/>
        </a:defRPr>
      </a:lvl4pPr>
      <a:lvl5pPr marL="2634914" algn="l" defTabSz="1317457" rtl="0" eaLnBrk="1" latinLnBrk="0" hangingPunct="1">
        <a:defRPr sz="2600" kern="1200">
          <a:solidFill>
            <a:schemeClr val="tx1"/>
          </a:solidFill>
          <a:latin typeface="+mn-lt"/>
          <a:ea typeface="+mn-ea"/>
          <a:cs typeface="+mn-cs"/>
        </a:defRPr>
      </a:lvl5pPr>
      <a:lvl6pPr marL="3293642" algn="l" defTabSz="1317457" rtl="0" eaLnBrk="1" latinLnBrk="0" hangingPunct="1">
        <a:defRPr sz="2600" kern="1200">
          <a:solidFill>
            <a:schemeClr val="tx1"/>
          </a:solidFill>
          <a:latin typeface="+mn-lt"/>
          <a:ea typeface="+mn-ea"/>
          <a:cs typeface="+mn-cs"/>
        </a:defRPr>
      </a:lvl6pPr>
      <a:lvl7pPr marL="3952372" algn="l" defTabSz="1317457" rtl="0" eaLnBrk="1" latinLnBrk="0" hangingPunct="1">
        <a:defRPr sz="2600" kern="1200">
          <a:solidFill>
            <a:schemeClr val="tx1"/>
          </a:solidFill>
          <a:latin typeface="+mn-lt"/>
          <a:ea typeface="+mn-ea"/>
          <a:cs typeface="+mn-cs"/>
        </a:defRPr>
      </a:lvl7pPr>
      <a:lvl8pPr marL="4611100" algn="l" defTabSz="1317457" rtl="0" eaLnBrk="1" latinLnBrk="0" hangingPunct="1">
        <a:defRPr sz="2600" kern="1200">
          <a:solidFill>
            <a:schemeClr val="tx1"/>
          </a:solidFill>
          <a:latin typeface="+mn-lt"/>
          <a:ea typeface="+mn-ea"/>
          <a:cs typeface="+mn-cs"/>
        </a:defRPr>
      </a:lvl8pPr>
      <a:lvl9pPr marL="5269828" algn="l" defTabSz="1317457" rtl="0" eaLnBrk="1" latinLnBrk="0" hangingPunct="1">
        <a:defRPr sz="2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9601200" cy="1866900"/>
          </a:xfrm>
          <a:prstGeom prst="rect">
            <a:avLst/>
          </a:prstGeom>
          <a:solidFill>
            <a:schemeClr val="accent5">
              <a:lumMod val="75000"/>
            </a:schemeClr>
          </a:solidFill>
          <a:ln w="9525">
            <a:solidFill>
              <a:schemeClr val="tx1"/>
            </a:solidFill>
            <a:miter lim="800000"/>
            <a:headEnd/>
            <a:tailEnd/>
          </a:ln>
          <a:effectLst/>
        </p:spPr>
        <p:txBody>
          <a:bodyPr wrap="none" lIns="27447" tIns="13723" rIns="27447" bIns="13723" anchor="ctr"/>
          <a:lstStyle/>
          <a:p>
            <a:pPr>
              <a:defRPr/>
            </a:pPr>
            <a:endParaRPr lang="en-US" dirty="0"/>
          </a:p>
        </p:txBody>
      </p:sp>
      <p:sp>
        <p:nvSpPr>
          <p:cNvPr id="8" name="Rectangle 33"/>
          <p:cNvSpPr>
            <a:spLocks noChangeArrowheads="1"/>
          </p:cNvSpPr>
          <p:nvPr/>
        </p:nvSpPr>
        <p:spPr bwMode="auto">
          <a:xfrm>
            <a:off x="200025" y="2044701"/>
            <a:ext cx="9200108" cy="10401300"/>
          </a:xfrm>
          <a:prstGeom prst="roundRect">
            <a:avLst>
              <a:gd name="adj" fmla="val 2277"/>
            </a:avLst>
          </a:prstGeom>
          <a:gradFill flip="none" rotWithShape="1">
            <a:gsLst>
              <a:gs pos="0">
                <a:srgbClr val="CDD2DE"/>
              </a:gs>
              <a:gs pos="0">
                <a:srgbClr val="CDD2DE"/>
              </a:gs>
              <a:gs pos="100000">
                <a:srgbClr val="F3F5FA"/>
              </a:gs>
            </a:gsLst>
            <a:lin ang="16200000" scaled="1"/>
            <a:tileRect/>
          </a:gradFill>
          <a:ln w="9525">
            <a:solidFill>
              <a:schemeClr val="tx2"/>
            </a:solidFill>
            <a:miter lim="800000"/>
            <a:headEnd/>
            <a:tailEnd/>
          </a:ln>
          <a:effectLst/>
        </p:spPr>
        <p:txBody>
          <a:bodyPr wrap="none" lIns="27447" tIns="13723" rIns="27447" bIns="13723" anchor="ctr"/>
          <a:lstStyle/>
          <a:p>
            <a:pPr>
              <a:defRPr/>
            </a:pPr>
            <a:endParaRPr lang="en-US" dirty="0"/>
          </a:p>
        </p:txBody>
      </p:sp>
      <p:sp>
        <p:nvSpPr>
          <p:cNvPr id="9" name="Rectangle 9"/>
          <p:cNvSpPr>
            <a:spLocks noChangeArrowheads="1"/>
          </p:cNvSpPr>
          <p:nvPr/>
        </p:nvSpPr>
        <p:spPr bwMode="auto">
          <a:xfrm>
            <a:off x="0" y="1868754"/>
            <a:ext cx="9601200" cy="59267"/>
          </a:xfrm>
          <a:prstGeom prst="rect">
            <a:avLst/>
          </a:prstGeom>
          <a:solidFill>
            <a:schemeClr val="accent5">
              <a:lumMod val="50000"/>
            </a:schemeClr>
          </a:solidFill>
          <a:ln w="152400">
            <a:noFill/>
            <a:miter lim="800000"/>
            <a:headEnd/>
            <a:tailEnd/>
          </a:ln>
          <a:effectLst/>
        </p:spPr>
        <p:txBody>
          <a:bodyPr wrap="none" lIns="27447" tIns="13723" rIns="27447" bIns="13723" anchor="ctr"/>
          <a:lstStyle/>
          <a:p>
            <a:pPr>
              <a:defRPr/>
            </a:pPr>
            <a:endParaRPr lang="en-US" dirty="0"/>
          </a:p>
        </p:txBody>
      </p:sp>
      <p:sp>
        <p:nvSpPr>
          <p:cNvPr id="10" name="Text Box 14"/>
          <p:cNvSpPr txBox="1">
            <a:spLocks noChangeArrowheads="1"/>
          </p:cNvSpPr>
          <p:nvPr/>
        </p:nvSpPr>
        <p:spPr bwMode="auto">
          <a:xfrm>
            <a:off x="454224" y="12545792"/>
            <a:ext cx="836266" cy="101973"/>
          </a:xfrm>
          <a:prstGeom prst="rect">
            <a:avLst/>
          </a:prstGeom>
          <a:noFill/>
          <a:ln w="9525">
            <a:noFill/>
            <a:miter lim="800000"/>
            <a:headEnd/>
            <a:tailEnd/>
          </a:ln>
          <a:effectLst/>
        </p:spPr>
        <p:txBody>
          <a:bodyPr wrap="square" lIns="27395" tIns="13695" rIns="27395" bIns="13695">
            <a:spAutoFit/>
          </a:bodyPr>
          <a:lstStyle/>
          <a:p>
            <a:pPr eaLnBrk="0" hangingPunct="0">
              <a:lnSpc>
                <a:spcPct val="65000"/>
              </a:lnSpc>
              <a:spcBef>
                <a:spcPct val="50000"/>
              </a:spcBef>
              <a:defRPr/>
            </a:pPr>
            <a:r>
              <a:rPr lang="en-US" sz="200" b="1" dirty="0" smtClean="0">
                <a:solidFill>
                  <a:schemeClr val="bg1">
                    <a:lumMod val="75000"/>
                  </a:schemeClr>
                </a:solidFill>
                <a:latin typeface="Arial" charset="0"/>
              </a:rPr>
              <a:t>RESEARCH POSTER PRESENTATION </a:t>
            </a:r>
            <a:r>
              <a:rPr lang="en-US" sz="200" b="1" dirty="0">
                <a:solidFill>
                  <a:schemeClr val="bg1">
                    <a:lumMod val="75000"/>
                  </a:schemeClr>
                </a:solidFill>
                <a:latin typeface="Arial" charset="0"/>
              </a:rPr>
              <a:t>DESIGN © </a:t>
            </a:r>
            <a:r>
              <a:rPr lang="en-US" sz="200" b="1" dirty="0" smtClean="0">
                <a:solidFill>
                  <a:schemeClr val="bg1">
                    <a:lumMod val="75000"/>
                  </a:schemeClr>
                </a:solidFill>
                <a:latin typeface="Arial" charset="0"/>
              </a:rPr>
              <a:t>2012</a:t>
            </a:r>
            <a:endParaRPr lang="en-US" sz="200" b="1" dirty="0">
              <a:solidFill>
                <a:schemeClr val="bg1">
                  <a:lumMod val="75000"/>
                </a:schemeClr>
              </a:solidFill>
              <a:latin typeface="Arial" charset="0"/>
            </a:endParaRPr>
          </a:p>
          <a:p>
            <a:pPr eaLnBrk="0" hangingPunct="0">
              <a:lnSpc>
                <a:spcPct val="65000"/>
              </a:lnSpc>
              <a:spcBef>
                <a:spcPct val="50000"/>
              </a:spcBef>
              <a:defRPr/>
            </a:pPr>
            <a:r>
              <a:rPr lang="en-US" sz="300" b="1" dirty="0">
                <a:solidFill>
                  <a:schemeClr val="bg1">
                    <a:lumMod val="75000"/>
                  </a:schemeClr>
                </a:solidFill>
                <a:latin typeface="Arial" charset="0"/>
              </a:rPr>
              <a:t>www.PosterPresentations.com</a:t>
            </a:r>
          </a:p>
        </p:txBody>
      </p:sp>
      <p:sp>
        <p:nvSpPr>
          <p:cNvPr id="22" name="Rectangle 21"/>
          <p:cNvSpPr/>
          <p:nvPr/>
        </p:nvSpPr>
        <p:spPr>
          <a:xfrm>
            <a:off x="-4606616" y="-7619"/>
            <a:ext cx="4529634" cy="128016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54894" tIns="109788" rIns="54894" bIns="54894" rtlCol="0" anchor="t" anchorCtr="0"/>
          <a:lstStyle/>
          <a:p>
            <a:pPr algn="ctr"/>
            <a:r>
              <a:rPr lang="en-US" sz="1800" b="1" dirty="0" smtClean="0">
                <a:solidFill>
                  <a:schemeClr val="bg1"/>
                </a:solidFill>
                <a:latin typeface="Trebuchet MS" pitchFamily="34" charset="0"/>
              </a:rPr>
              <a:t>QUICK DESIGN</a:t>
            </a:r>
            <a:r>
              <a:rPr lang="en-US" sz="1800" b="1" baseline="0" dirty="0" smtClean="0">
                <a:solidFill>
                  <a:schemeClr val="bg1"/>
                </a:solidFill>
                <a:latin typeface="Trebuchet MS" pitchFamily="34" charset="0"/>
              </a:rPr>
              <a:t> </a:t>
            </a:r>
            <a:r>
              <a:rPr lang="en-US" sz="1800" b="1" dirty="0" smtClean="0">
                <a:solidFill>
                  <a:schemeClr val="bg1"/>
                </a:solidFill>
                <a:latin typeface="Trebuchet MS" pitchFamily="34" charset="0"/>
              </a:rPr>
              <a:t>GUIDE</a:t>
            </a:r>
          </a:p>
          <a:p>
            <a:pPr algn="ctr"/>
            <a:r>
              <a:rPr lang="en-US" sz="1600" b="1" dirty="0" smtClean="0">
                <a:solidFill>
                  <a:srgbClr val="FFFF00"/>
                </a:solidFill>
                <a:latin typeface="Trebuchet MS" pitchFamily="34" charset="0"/>
              </a:rPr>
              <a:t>(--THIS SECTION DOES NOT PRINT--)</a:t>
            </a:r>
          </a:p>
          <a:p>
            <a:pPr algn="ctr"/>
            <a:endParaRPr lang="en-US" sz="1300" b="1" dirty="0" smtClean="0">
              <a:latin typeface="Trebuchet MS" pitchFamily="34" charset="0"/>
            </a:endParaRPr>
          </a:p>
          <a:p>
            <a:pPr defTabSz="1317553"/>
            <a:r>
              <a:rPr lang="en-US" sz="1300" dirty="0" smtClean="0">
                <a:latin typeface="Trebuchet MS" pitchFamily="34" charset="0"/>
              </a:rPr>
              <a:t>This PowerPoint</a:t>
            </a:r>
            <a:r>
              <a:rPr lang="en-US" sz="1300" baseline="0" dirty="0" smtClean="0">
                <a:latin typeface="Trebuchet MS" pitchFamily="34" charset="0"/>
              </a:rPr>
              <a:t> </a:t>
            </a:r>
            <a:r>
              <a:rPr lang="en-US" sz="1300" dirty="0" smtClean="0">
                <a:latin typeface="Trebuchet MS" pitchFamily="34" charset="0"/>
              </a:rPr>
              <a:t>2007 template produces</a:t>
            </a:r>
            <a:r>
              <a:rPr lang="en-US" sz="1300" baseline="0" dirty="0" smtClean="0">
                <a:latin typeface="Trebuchet MS" pitchFamily="34" charset="0"/>
              </a:rPr>
              <a:t> </a:t>
            </a:r>
            <a:r>
              <a:rPr lang="en-US" sz="1300" dirty="0" smtClean="0">
                <a:latin typeface="Trebuchet MS" pitchFamily="34" charset="0"/>
              </a:rPr>
              <a:t>an A3 size professional  poster. It</a:t>
            </a:r>
            <a:r>
              <a:rPr lang="en-US" sz="1300" baseline="0" dirty="0" smtClean="0">
                <a:latin typeface="Trebuchet MS" pitchFamily="34" charset="0"/>
              </a:rPr>
              <a:t> </a:t>
            </a:r>
            <a:r>
              <a:rPr lang="en-US" sz="1300" dirty="0" smtClean="0">
                <a:latin typeface="Trebuchet MS" pitchFamily="34" charset="0"/>
              </a:rPr>
              <a:t>will save you valuable time placing titles, subtitles,</a:t>
            </a:r>
            <a:r>
              <a:rPr lang="en-US" sz="1300" baseline="0" dirty="0" smtClean="0">
                <a:latin typeface="Trebuchet MS" pitchFamily="34" charset="0"/>
              </a:rPr>
              <a:t> text, and graphics</a:t>
            </a:r>
            <a:r>
              <a:rPr lang="en-US" sz="1300" dirty="0" smtClean="0">
                <a:latin typeface="Trebuchet MS" pitchFamily="34" charset="0"/>
              </a:rPr>
              <a:t>. </a:t>
            </a:r>
          </a:p>
          <a:p>
            <a:pPr defTabSz="1317553"/>
            <a:endParaRPr lang="en-US" sz="1300" dirty="0" smtClean="0">
              <a:latin typeface="Trebuchet MS" pitchFamily="34" charset="0"/>
            </a:endParaRPr>
          </a:p>
          <a:p>
            <a:pPr defTabSz="1317553"/>
            <a:r>
              <a:rPr lang="en-US" sz="1300" dirty="0" smtClean="0">
                <a:latin typeface="Trebuchet MS" pitchFamily="34" charset="0"/>
              </a:rPr>
              <a:t>Use it to create your presentation. Then send</a:t>
            </a:r>
            <a:r>
              <a:rPr lang="en-US" sz="1300" baseline="0" dirty="0" smtClean="0">
                <a:latin typeface="Trebuchet MS" pitchFamily="34" charset="0"/>
              </a:rPr>
              <a:t> it </a:t>
            </a:r>
            <a:r>
              <a:rPr lang="en-US" sz="1300" dirty="0" smtClean="0">
                <a:latin typeface="Trebuchet MS" pitchFamily="34" charset="0"/>
              </a:rPr>
              <a:t>to </a:t>
            </a:r>
            <a:r>
              <a:rPr lang="en-US" sz="1300" b="1" dirty="0" smtClean="0">
                <a:latin typeface="Trebuchet MS" pitchFamily="34" charset="0"/>
              </a:rPr>
              <a:t>PosterPresentations.com</a:t>
            </a:r>
            <a:r>
              <a:rPr lang="en-US" sz="1300" dirty="0" smtClean="0">
                <a:latin typeface="Trebuchet MS" pitchFamily="34" charset="0"/>
              </a:rPr>
              <a:t> for premium quality, same day affordable printing.</a:t>
            </a:r>
            <a:br>
              <a:rPr lang="en-US" sz="1300" dirty="0" smtClean="0">
                <a:latin typeface="Trebuchet MS" pitchFamily="34" charset="0"/>
              </a:rPr>
            </a:br>
            <a:endParaRPr lang="en-US" sz="1300" dirty="0" smtClean="0">
              <a:latin typeface="Trebuchet MS" pitchFamily="34" charset="0"/>
            </a:endParaRPr>
          </a:p>
          <a:p>
            <a:pPr defTabSz="1317553"/>
            <a:r>
              <a:rPr lang="en-US" sz="1300" dirty="0" smtClean="0">
                <a:latin typeface="Trebuchet MS" pitchFamily="34" charset="0"/>
              </a:rPr>
              <a:t>We provide a series of </a:t>
            </a:r>
            <a:r>
              <a:rPr lang="en-US" sz="1300" b="1" dirty="0" smtClean="0">
                <a:latin typeface="Trebuchet MS" pitchFamily="34" charset="0"/>
              </a:rPr>
              <a:t>online tutorials</a:t>
            </a:r>
            <a:r>
              <a:rPr lang="en-US" sz="1300" dirty="0" smtClean="0">
                <a:latin typeface="Trebuchet MS" pitchFamily="34" charset="0"/>
              </a:rPr>
              <a:t> that will guide you through the poster design process and answer your poster production questions. </a:t>
            </a:r>
          </a:p>
          <a:p>
            <a:pPr defTabSz="1317553"/>
            <a:endParaRPr lang="en-US" sz="1300" dirty="0" smtClean="0">
              <a:latin typeface="Trebuchet MS" pitchFamily="34" charset="0"/>
            </a:endParaRPr>
          </a:p>
          <a:p>
            <a:pPr defTabSz="1317553"/>
            <a:r>
              <a:rPr lang="en-US" sz="1300" dirty="0" smtClean="0">
                <a:latin typeface="Trebuchet MS" pitchFamily="34" charset="0"/>
              </a:rPr>
              <a:t>View our online</a:t>
            </a:r>
            <a:r>
              <a:rPr lang="en-US" sz="1300" baseline="0" dirty="0" smtClean="0">
                <a:latin typeface="Trebuchet MS" pitchFamily="34" charset="0"/>
              </a:rPr>
              <a:t> tutorials at:</a:t>
            </a:r>
            <a:r>
              <a:rPr lang="en-US" sz="1300" dirty="0" smtClean="0">
                <a:latin typeface="Trebuchet MS" pitchFamily="34" charset="0"/>
              </a:rPr>
              <a:t/>
            </a:r>
            <a:br>
              <a:rPr lang="en-US" sz="1300" dirty="0" smtClean="0">
                <a:latin typeface="Trebuchet MS" pitchFamily="34" charset="0"/>
              </a:rPr>
            </a:br>
            <a:r>
              <a:rPr lang="en-US" sz="1300" dirty="0" smtClean="0">
                <a:solidFill>
                  <a:srgbClr val="FFFF00"/>
                </a:solidFill>
                <a:latin typeface="Trebuchet MS" pitchFamily="34" charset="0"/>
              </a:rPr>
              <a:t> http://bit.ly/Poster_creation_help </a:t>
            </a:r>
            <a:r>
              <a:rPr lang="en-US" sz="1300" dirty="0" smtClean="0">
                <a:latin typeface="Trebuchet MS" pitchFamily="34" charset="0"/>
              </a:rPr>
              <a:t/>
            </a:r>
            <a:br>
              <a:rPr lang="en-US" sz="1300" dirty="0" smtClean="0">
                <a:latin typeface="Trebuchet MS" pitchFamily="34" charset="0"/>
              </a:rPr>
            </a:br>
            <a:r>
              <a:rPr lang="en-US" sz="1300" dirty="0" smtClean="0">
                <a:latin typeface="Trebuchet MS" pitchFamily="34" charset="0"/>
              </a:rPr>
              <a:t>(copy</a:t>
            </a:r>
            <a:r>
              <a:rPr lang="en-US" sz="1300" baseline="0" dirty="0" smtClean="0">
                <a:latin typeface="Trebuchet MS" pitchFamily="34" charset="0"/>
              </a:rPr>
              <a:t> and paste the link into your web browser).</a:t>
            </a:r>
          </a:p>
          <a:p>
            <a:pPr defTabSz="1317553"/>
            <a:endParaRPr lang="en-US" sz="1300" dirty="0" smtClean="0">
              <a:latin typeface="Trebuchet MS" pitchFamily="34" charset="0"/>
            </a:endParaRPr>
          </a:p>
          <a:p>
            <a:pPr defTabSz="1317553"/>
            <a:r>
              <a:rPr lang="en-US" sz="1300" dirty="0" smtClean="0">
                <a:latin typeface="Trebuchet MS" pitchFamily="34" charset="0"/>
              </a:rPr>
              <a:t>For assistance and to order your printed poster</a:t>
            </a:r>
            <a:r>
              <a:rPr lang="en-US" sz="1300" dirty="0" smtClean="0">
                <a:solidFill>
                  <a:schemeClr val="bg1"/>
                </a:solidFill>
                <a:latin typeface="Trebuchet MS" pitchFamily="34" charset="0"/>
              </a:rPr>
              <a:t> call </a:t>
            </a:r>
            <a:r>
              <a:rPr lang="en-US" sz="1300" b="1" dirty="0" smtClean="0">
                <a:solidFill>
                  <a:srgbClr val="FFFF00"/>
                </a:solidFill>
                <a:latin typeface="Trebuchet MS" pitchFamily="34" charset="0"/>
              </a:rPr>
              <a:t>PosterPresentations.com</a:t>
            </a:r>
            <a:r>
              <a:rPr lang="en-US" sz="1300" dirty="0" smtClean="0">
                <a:solidFill>
                  <a:srgbClr val="FFFF00"/>
                </a:solidFill>
                <a:latin typeface="Trebuchet MS" pitchFamily="34" charset="0"/>
              </a:rPr>
              <a:t> </a:t>
            </a:r>
            <a:r>
              <a:rPr lang="en-US" sz="1300" dirty="0" smtClean="0">
                <a:latin typeface="Trebuchet MS" pitchFamily="34" charset="0"/>
              </a:rPr>
              <a:t>at </a:t>
            </a:r>
            <a:r>
              <a:rPr lang="en-US" sz="1600" b="1" dirty="0" smtClean="0">
                <a:solidFill>
                  <a:srgbClr val="FFFF00"/>
                </a:solidFill>
                <a:latin typeface="Trebuchet MS" pitchFamily="34" charset="0"/>
              </a:rPr>
              <a:t>1.866.649.3004</a:t>
            </a:r>
          </a:p>
          <a:p>
            <a:pPr defTabSz="1317553"/>
            <a:endParaRPr lang="en-US" sz="1600" b="1" dirty="0" smtClean="0">
              <a:solidFill>
                <a:srgbClr val="FFFF00"/>
              </a:solidFill>
              <a:latin typeface="Trebuchet MS" pitchFamily="34" charset="0"/>
            </a:endParaRPr>
          </a:p>
          <a:p>
            <a:pPr algn="ctr"/>
            <a:r>
              <a:rPr lang="en-US" sz="1800" b="1" dirty="0" smtClean="0">
                <a:solidFill>
                  <a:schemeClr val="bg1"/>
                </a:solidFill>
                <a:latin typeface="Trebuchet MS" pitchFamily="34" charset="0"/>
              </a:rPr>
              <a:t>Object Placeholders</a:t>
            </a:r>
          </a:p>
          <a:p>
            <a:pPr algn="ctr"/>
            <a:endParaRPr lang="en-US" sz="300" b="1" dirty="0" smtClean="0">
              <a:solidFill>
                <a:schemeClr val="bg1"/>
              </a:solidFill>
              <a:latin typeface="Trebuchet MS" pitchFamily="34" charset="0"/>
            </a:endParaRPr>
          </a:p>
          <a:p>
            <a:pPr defTabSz="1317553"/>
            <a:r>
              <a:rPr lang="en-US" sz="1300" dirty="0" smtClean="0">
                <a:latin typeface="Trebuchet MS" pitchFamily="34" charset="0"/>
              </a:rPr>
              <a:t>Use the placeholders provided below to add new elements to your poster:</a:t>
            </a:r>
            <a:r>
              <a:rPr lang="en-US" sz="1300" baseline="0" dirty="0" smtClean="0">
                <a:latin typeface="Trebuchet MS" pitchFamily="34" charset="0"/>
              </a:rPr>
              <a:t> </a:t>
            </a:r>
            <a:r>
              <a:rPr lang="en-US" sz="1300" dirty="0" smtClean="0">
                <a:latin typeface="Trebuchet MS" pitchFamily="34" charset="0"/>
              </a:rPr>
              <a:t>Drag a placeholder onto the</a:t>
            </a:r>
            <a:r>
              <a:rPr lang="en-US" sz="1300" baseline="0" dirty="0" smtClean="0">
                <a:latin typeface="Trebuchet MS" pitchFamily="34" charset="0"/>
              </a:rPr>
              <a:t> poster area,</a:t>
            </a:r>
            <a:r>
              <a:rPr lang="en-US" sz="1300" dirty="0" smtClean="0">
                <a:latin typeface="Trebuchet MS" pitchFamily="34" charset="0"/>
              </a:rPr>
              <a:t> size it, and click it to edit.</a:t>
            </a:r>
          </a:p>
          <a:p>
            <a:pPr defTabSz="1317553"/>
            <a:endParaRPr lang="en-US" sz="1300" dirty="0" smtClean="0">
              <a:latin typeface="Trebuchet MS" pitchFamily="34" charset="0"/>
            </a:endParaRPr>
          </a:p>
          <a:p>
            <a:pPr defTabSz="1317553"/>
            <a:r>
              <a:rPr lang="en-US" sz="1300" b="1" dirty="0" smtClean="0">
                <a:solidFill>
                  <a:srgbClr val="FFFF00"/>
                </a:solidFill>
                <a:latin typeface="Trebuchet MS" pitchFamily="34" charset="0"/>
              </a:rPr>
              <a:t>Section Header placeholder</a:t>
            </a:r>
          </a:p>
          <a:p>
            <a:pPr defTabSz="1317553"/>
            <a:r>
              <a:rPr lang="en-US" sz="1300" dirty="0" smtClean="0">
                <a:latin typeface="Trebuchet MS" pitchFamily="34" charset="0"/>
              </a:rPr>
              <a:t>Move</a:t>
            </a:r>
            <a:r>
              <a:rPr lang="en-US" sz="1300" baseline="0" dirty="0" smtClean="0">
                <a:latin typeface="Trebuchet MS" pitchFamily="34" charset="0"/>
              </a:rPr>
              <a:t> this preformatted section header placeholder to the poster area to add another section header. Use section headers to separate topics or concepts within your presentation. </a:t>
            </a:r>
            <a:endParaRPr lang="el-GR" sz="1300" baseline="0" dirty="0" smtClean="0">
              <a:latin typeface="Trebuchet MS" pitchFamily="34" charset="0"/>
            </a:endParaRPr>
          </a:p>
          <a:p>
            <a:pPr defTabSz="1317553"/>
            <a:endParaRPr lang="el-GR" sz="1300" baseline="0" dirty="0" smtClean="0">
              <a:latin typeface="Trebuchet MS" pitchFamily="34" charset="0"/>
            </a:endParaRPr>
          </a:p>
          <a:p>
            <a:pPr defTabSz="1317553"/>
            <a:endParaRPr lang="en-US" sz="1300" baseline="0" dirty="0" smtClean="0">
              <a:latin typeface="Trebuchet MS" pitchFamily="34" charset="0"/>
            </a:endParaRPr>
          </a:p>
          <a:p>
            <a:pPr defTabSz="1317553"/>
            <a:endParaRPr lang="en-US" sz="1300" baseline="0" dirty="0" smtClean="0">
              <a:latin typeface="Trebuchet MS" pitchFamily="34" charset="0"/>
            </a:endParaRPr>
          </a:p>
          <a:p>
            <a:pPr defTabSz="1317553"/>
            <a:endParaRPr lang="en-US" sz="1300" dirty="0" smtClean="0">
              <a:latin typeface="Trebuchet MS" pitchFamily="34" charset="0"/>
            </a:endParaRPr>
          </a:p>
          <a:p>
            <a:pPr defTabSz="1317553"/>
            <a:endParaRPr lang="en-US" sz="1300" b="1" dirty="0" smtClean="0">
              <a:solidFill>
                <a:srgbClr val="FFFF00"/>
              </a:solidFill>
              <a:latin typeface="Trebuchet MS" pitchFamily="34" charset="0"/>
            </a:endParaRPr>
          </a:p>
          <a:p>
            <a:pPr defTabSz="1317553"/>
            <a:r>
              <a:rPr lang="en-US" sz="1300" b="1" dirty="0" smtClean="0">
                <a:solidFill>
                  <a:srgbClr val="FFFF00"/>
                </a:solidFill>
                <a:latin typeface="Trebuchet MS" pitchFamily="34" charset="0"/>
              </a:rPr>
              <a:t>Text placeholder</a:t>
            </a:r>
          </a:p>
          <a:p>
            <a:pPr defTabSz="1317553"/>
            <a:r>
              <a:rPr lang="en-US" sz="1300" baseline="0" dirty="0" smtClean="0">
                <a:latin typeface="Trebuchet MS" pitchFamily="34" charset="0"/>
              </a:rPr>
              <a:t>Move this preformatted text placeholder to the poster to add a new body of text.</a:t>
            </a:r>
            <a:endParaRPr lang="el-GR" sz="1300" baseline="0" dirty="0" smtClean="0">
              <a:latin typeface="Trebuchet MS" pitchFamily="34" charset="0"/>
            </a:endParaRPr>
          </a:p>
          <a:p>
            <a:pPr defTabSz="1317553"/>
            <a:endParaRPr lang="el-GR" sz="1300" baseline="0" dirty="0" smtClean="0">
              <a:latin typeface="Trebuchet MS" pitchFamily="34" charset="0"/>
            </a:endParaRPr>
          </a:p>
          <a:p>
            <a:pPr defTabSz="1317553"/>
            <a:endParaRPr lang="en-US" sz="1300" baseline="0" dirty="0" smtClean="0">
              <a:latin typeface="Trebuchet MS" pitchFamily="34" charset="0"/>
            </a:endParaRPr>
          </a:p>
          <a:p>
            <a:pPr defTabSz="1317553"/>
            <a:endParaRPr lang="en-US" sz="1300" baseline="0" dirty="0" smtClean="0">
              <a:latin typeface="Trebuchet MS" pitchFamily="34" charset="0"/>
            </a:endParaRPr>
          </a:p>
          <a:p>
            <a:pPr defTabSz="1317553"/>
            <a:endParaRPr lang="en-US" sz="1300" baseline="0" dirty="0" smtClean="0">
              <a:latin typeface="Trebuchet MS" pitchFamily="34" charset="0"/>
            </a:endParaRPr>
          </a:p>
          <a:p>
            <a:pPr defTabSz="1317553"/>
            <a:endParaRPr lang="en-US" sz="1300" baseline="0" dirty="0" smtClean="0">
              <a:latin typeface="Trebuchet MS" pitchFamily="34" charset="0"/>
            </a:endParaRPr>
          </a:p>
          <a:p>
            <a:pPr defTabSz="1317553"/>
            <a:endParaRPr lang="en-US" sz="1300" b="1" baseline="0" dirty="0" smtClean="0">
              <a:solidFill>
                <a:srgbClr val="FFFF00"/>
              </a:solidFill>
              <a:latin typeface="Trebuchet MS" pitchFamily="34" charset="0"/>
            </a:endParaRPr>
          </a:p>
          <a:p>
            <a:pPr defTabSz="1317553"/>
            <a:r>
              <a:rPr lang="en-US" sz="1300" b="1" baseline="0" dirty="0" smtClean="0">
                <a:solidFill>
                  <a:srgbClr val="FFFF00"/>
                </a:solidFill>
                <a:latin typeface="Trebuchet MS" pitchFamily="34" charset="0"/>
              </a:rPr>
              <a:t>Picture placeholder</a:t>
            </a:r>
          </a:p>
          <a:p>
            <a:pPr defTabSz="1317553"/>
            <a:r>
              <a:rPr lang="en-US" sz="1300" baseline="0" dirty="0" smtClean="0">
                <a:latin typeface="Trebuchet MS" pitchFamily="34" charset="0"/>
              </a:rPr>
              <a:t>Move this graphic placeholder onto your poster, size it first, and then click it to add a picture to the poster.</a:t>
            </a:r>
          </a:p>
          <a:p>
            <a:pPr defTabSz="1317553"/>
            <a:endParaRPr lang="en-US" sz="1100" baseline="0" dirty="0" smtClean="0">
              <a:latin typeface="Trebuchet MS" pitchFamily="34" charset="0"/>
            </a:endParaRPr>
          </a:p>
          <a:p>
            <a:pPr defTabSz="1317553"/>
            <a:endParaRPr lang="en-US" sz="1100" baseline="0" dirty="0" smtClean="0">
              <a:latin typeface="Trebuchet MS" pitchFamily="34" charset="0"/>
            </a:endParaRPr>
          </a:p>
          <a:p>
            <a:pPr defTabSz="1317553"/>
            <a:endParaRPr lang="en-US" sz="1100" baseline="0" dirty="0" smtClean="0">
              <a:latin typeface="Trebuchet MS" pitchFamily="34" charset="0"/>
            </a:endParaRPr>
          </a:p>
          <a:p>
            <a:pPr algn="ctr"/>
            <a:endParaRPr lang="en-US" sz="1400" b="1" dirty="0" smtClean="0">
              <a:solidFill>
                <a:schemeClr val="bg1"/>
              </a:solidFill>
              <a:latin typeface="Trebuchet MS" pitchFamily="34" charset="0"/>
            </a:endParaRPr>
          </a:p>
          <a:p>
            <a:pPr algn="ctr"/>
            <a:endParaRPr lang="en-US" sz="1400" b="1" dirty="0" smtClean="0">
              <a:solidFill>
                <a:schemeClr val="bg1"/>
              </a:solidFill>
              <a:latin typeface="Trebuchet MS" pitchFamily="34" charset="0"/>
            </a:endParaRPr>
          </a:p>
          <a:p>
            <a:pPr algn="ctr"/>
            <a:endParaRPr lang="en-US" sz="1400" b="1" dirty="0" smtClean="0">
              <a:solidFill>
                <a:schemeClr val="bg1"/>
              </a:solidFill>
              <a:latin typeface="Trebuchet MS" pitchFamily="34" charset="0"/>
            </a:endParaRPr>
          </a:p>
          <a:p>
            <a:pPr algn="ctr"/>
            <a:endParaRPr lang="en-US" sz="1400" b="1" dirty="0" smtClean="0">
              <a:solidFill>
                <a:schemeClr val="bg1"/>
              </a:solidFill>
              <a:latin typeface="Trebuchet MS" pitchFamily="34" charset="0"/>
            </a:endParaRPr>
          </a:p>
          <a:p>
            <a:pPr defTabSz="1317553"/>
            <a:endParaRPr lang="en-US" sz="1100" dirty="0" smtClean="0">
              <a:latin typeface="Trebuchet MS" pitchFamily="34" charset="0"/>
            </a:endParaRPr>
          </a:p>
          <a:p>
            <a:pPr algn="ctr"/>
            <a:endParaRPr lang="en-US" sz="1100" b="1" dirty="0" smtClean="0">
              <a:solidFill>
                <a:schemeClr val="bg1"/>
              </a:solidFill>
              <a:latin typeface="Trebuchet MS" pitchFamily="34" charset="0"/>
            </a:endParaRPr>
          </a:p>
          <a:p>
            <a:pPr defTabSz="1317553"/>
            <a:endParaRPr lang="en-US" sz="1100" b="1" dirty="0" smtClean="0">
              <a:solidFill>
                <a:srgbClr val="FFFF00"/>
              </a:solidFill>
              <a:latin typeface="Trebuchet MS" pitchFamily="34" charset="0"/>
            </a:endParaRPr>
          </a:p>
          <a:p>
            <a:pPr algn="ctr"/>
            <a:endParaRPr lang="en-US" sz="1400" b="1" dirty="0">
              <a:latin typeface="Trebuchet MS" pitchFamily="34" charset="0"/>
            </a:endParaRPr>
          </a:p>
        </p:txBody>
      </p:sp>
      <p:sp>
        <p:nvSpPr>
          <p:cNvPr id="23" name="Rectangle 22"/>
          <p:cNvSpPr/>
          <p:nvPr/>
        </p:nvSpPr>
        <p:spPr>
          <a:xfrm>
            <a:off x="-4606616" y="9082662"/>
            <a:ext cx="4529634" cy="3022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27447" tIns="13723" rIns="27447" bIns="13723" rtlCol="0" anchor="ctr"/>
          <a:lstStyle/>
          <a:p>
            <a:pPr algn="ctr"/>
            <a:endParaRPr lang="en-US" dirty="0"/>
          </a:p>
        </p:txBody>
      </p:sp>
      <p:cxnSp>
        <p:nvCxnSpPr>
          <p:cNvPr id="45" name="Straight Connector 44"/>
          <p:cNvCxnSpPr/>
          <p:nvPr/>
        </p:nvCxnSpPr>
        <p:spPr>
          <a:xfrm>
            <a:off x="-4617278" y="4594158"/>
            <a:ext cx="4553553" cy="1299"/>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
        <p:nvSpPr>
          <p:cNvPr id="48" name="Rectangle 47"/>
          <p:cNvSpPr/>
          <p:nvPr/>
        </p:nvSpPr>
        <p:spPr>
          <a:xfrm>
            <a:off x="-3448693" y="8630382"/>
            <a:ext cx="2198539" cy="3022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27447" tIns="13723" rIns="27447" bIns="13723" rtlCol="0" anchor="ctr"/>
          <a:lstStyle/>
          <a:p>
            <a:pPr algn="ctr"/>
            <a:endParaRPr lang="en-US" dirty="0"/>
          </a:p>
        </p:txBody>
      </p:sp>
      <p:grpSp>
        <p:nvGrpSpPr>
          <p:cNvPr id="20" name="Group 19"/>
          <p:cNvGrpSpPr/>
          <p:nvPr/>
        </p:nvGrpSpPr>
        <p:grpSpPr>
          <a:xfrm>
            <a:off x="-4478572" y="12183386"/>
            <a:ext cx="4266047" cy="491361"/>
            <a:chOff x="44242388" y="28054064"/>
            <a:chExt cx="9771398" cy="1090621"/>
          </a:xfrm>
        </p:grpSpPr>
        <p:sp>
          <p:nvSpPr>
            <p:cNvPr id="27" name="Rounded Rectangle 26"/>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7" descr="http://t2.gstatic.com/images?q=tbn:ANd9GcR4APHC6TT9w54M2zn_pvCiBxUNcspYPoVxirLRphBoJabfSvu7zw">
              <a:hlinkClick r:id="rId3"/>
            </p:cNvPr>
            <p:cNvPicPr>
              <a:picLocks noChangeAspect="1" noChangeArrowheads="1"/>
            </p:cNvPicPr>
            <p:nvPr userDrawn="1"/>
          </p:nvPicPr>
          <p:blipFill>
            <a:blip r:embed="rId4" cstate="print"/>
            <a:srcRect/>
            <a:stretch>
              <a:fillRect/>
            </a:stretch>
          </p:blipFill>
          <p:spPr bwMode="auto">
            <a:xfrm>
              <a:off x="44368327" y="28152425"/>
              <a:ext cx="914400" cy="914400"/>
            </a:xfrm>
            <a:prstGeom prst="rect">
              <a:avLst/>
            </a:prstGeom>
            <a:noFill/>
          </p:spPr>
        </p:pic>
        <p:sp>
          <p:nvSpPr>
            <p:cNvPr id="29" name="TextBox 28"/>
            <p:cNvSpPr txBox="1"/>
            <p:nvPr userDrawn="1"/>
          </p:nvSpPr>
          <p:spPr>
            <a:xfrm>
              <a:off x="45342597" y="28243983"/>
              <a:ext cx="8671189" cy="888080"/>
            </a:xfrm>
            <a:prstGeom prst="rect">
              <a:avLst/>
            </a:prstGeom>
            <a:noFill/>
          </p:spPr>
          <p:txBody>
            <a:bodyPr wrap="square" rtlCol="0">
              <a:spAutoFit/>
            </a:bodyPr>
            <a:lstStyle/>
            <a:p>
              <a:r>
                <a:rPr lang="en-US" sz="1000" dirty="0" smtClean="0">
                  <a:solidFill>
                    <a:schemeClr val="tx2"/>
                  </a:solidFill>
                  <a:latin typeface="Trebuchet MS" pitchFamily="34" charset="0"/>
                </a:rPr>
                <a:t>Student</a:t>
              </a:r>
              <a:r>
                <a:rPr lang="en-US" sz="1000" baseline="0" dirty="0" smtClean="0">
                  <a:solidFill>
                    <a:schemeClr val="tx2"/>
                  </a:solidFill>
                  <a:latin typeface="Trebuchet MS" pitchFamily="34" charset="0"/>
                </a:rPr>
                <a:t> discounts are available on our </a:t>
              </a:r>
              <a:r>
                <a:rPr lang="en-US" sz="1000" baseline="0" dirty="0" err="1" smtClean="0">
                  <a:solidFill>
                    <a:schemeClr val="tx2"/>
                  </a:solidFill>
                  <a:latin typeface="Trebuchet MS" pitchFamily="34" charset="0"/>
                </a:rPr>
                <a:t>Facebook</a:t>
              </a:r>
              <a:r>
                <a:rPr lang="en-US" sz="1000" baseline="0" dirty="0" smtClean="0">
                  <a:solidFill>
                    <a:schemeClr val="tx2"/>
                  </a:solidFill>
                  <a:latin typeface="Trebuchet MS" pitchFamily="34" charset="0"/>
                </a:rPr>
                <a:t> page.</a:t>
              </a:r>
              <a:br>
                <a:rPr lang="en-US" sz="1000" baseline="0" dirty="0" smtClean="0">
                  <a:solidFill>
                    <a:schemeClr val="tx2"/>
                  </a:solidFill>
                  <a:latin typeface="Trebuchet MS" pitchFamily="34" charset="0"/>
                </a:rPr>
              </a:br>
              <a:r>
                <a:rPr lang="en-US" sz="1000" baseline="0" dirty="0" smtClean="0">
                  <a:solidFill>
                    <a:schemeClr val="tx2"/>
                  </a:solidFill>
                  <a:latin typeface="Trebuchet MS" pitchFamily="34" charset="0"/>
                </a:rPr>
                <a:t>Go to </a:t>
              </a:r>
              <a:r>
                <a:rPr lang="en-US" sz="1000" u="sng" baseline="0" dirty="0" smtClean="0">
                  <a:solidFill>
                    <a:schemeClr val="tx2"/>
                  </a:solidFill>
                  <a:latin typeface="Trebuchet MS" pitchFamily="34" charset="0"/>
                </a:rPr>
                <a:t>PosterPresentations.com</a:t>
              </a:r>
              <a:r>
                <a:rPr lang="en-US" sz="1000" baseline="0" dirty="0" smtClean="0">
                  <a:solidFill>
                    <a:schemeClr val="tx2"/>
                  </a:solidFill>
                  <a:latin typeface="Trebuchet MS" pitchFamily="34" charset="0"/>
                </a:rPr>
                <a:t> and click on the FB icon. </a:t>
              </a:r>
              <a:endParaRPr lang="en-US" sz="1000" dirty="0">
                <a:solidFill>
                  <a:schemeClr val="tx2"/>
                </a:solidFill>
                <a:latin typeface="Trebuchet MS" pitchFamily="34" charset="0"/>
              </a:endParaRPr>
            </a:p>
          </p:txBody>
        </p:sp>
      </p:grpSp>
      <p:sp>
        <p:nvSpPr>
          <p:cNvPr id="30" name="Rectangle 29"/>
          <p:cNvSpPr/>
          <p:nvPr/>
        </p:nvSpPr>
        <p:spPr>
          <a:xfrm>
            <a:off x="9673592" y="0"/>
            <a:ext cx="4565817" cy="128016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54894" tIns="109788" rIns="54894" bIns="54894" rtlCol="0" anchor="t" anchorCtr="0"/>
          <a:lstStyle/>
          <a:p>
            <a:pPr algn="ctr"/>
            <a:r>
              <a:rPr lang="en-US" sz="1600" b="1" dirty="0" smtClean="0">
                <a:solidFill>
                  <a:schemeClr val="bg1"/>
                </a:solidFill>
                <a:latin typeface="Trebuchet MS" pitchFamily="34" charset="0"/>
              </a:rPr>
              <a:t>QUICK</a:t>
            </a:r>
            <a:r>
              <a:rPr lang="en-US" sz="1600" b="1" baseline="0" dirty="0" smtClean="0">
                <a:solidFill>
                  <a:schemeClr val="bg1"/>
                </a:solidFill>
                <a:latin typeface="Trebuchet MS" pitchFamily="34" charset="0"/>
              </a:rPr>
              <a:t> TIPS</a:t>
            </a:r>
            <a:endParaRPr lang="en-US" sz="1600" b="1" dirty="0" smtClean="0">
              <a:solidFill>
                <a:schemeClr val="bg1"/>
              </a:solidFill>
              <a:latin typeface="Trebuchet MS" pitchFamily="34" charset="0"/>
            </a:endParaRPr>
          </a:p>
          <a:p>
            <a:pPr algn="ctr"/>
            <a:r>
              <a:rPr lang="en-US" sz="1600" b="1" dirty="0" smtClean="0">
                <a:solidFill>
                  <a:srgbClr val="FFFF00"/>
                </a:solidFill>
                <a:latin typeface="Trebuchet MS" pitchFamily="34" charset="0"/>
              </a:rPr>
              <a:t>(--THIS SECTION DOES NOT PRINT--)</a:t>
            </a:r>
          </a:p>
          <a:p>
            <a:pPr algn="ctr"/>
            <a:endParaRPr lang="en-US" sz="1300" b="1" dirty="0" smtClean="0">
              <a:latin typeface="Trebuchet MS" pitchFamily="34" charset="0"/>
            </a:endParaRPr>
          </a:p>
          <a:p>
            <a:pPr defTabSz="940996"/>
            <a:r>
              <a:rPr lang="en-US" sz="1300" dirty="0" smtClean="0">
                <a:latin typeface="Trebuchet MS" pitchFamily="34" charset="0"/>
              </a:rPr>
              <a:t>This PowerPoint</a:t>
            </a:r>
            <a:r>
              <a:rPr lang="en-US" sz="1300" baseline="0" dirty="0" smtClean="0">
                <a:latin typeface="Trebuchet MS" pitchFamily="34" charset="0"/>
              </a:rPr>
              <a:t> template requires basic PowerPoint (version 2007 or newer) skills. Below is a list of commonly asked questions specific to this template. </a:t>
            </a:r>
            <a:br>
              <a:rPr lang="en-US" sz="1300" baseline="0" dirty="0" smtClean="0">
                <a:latin typeface="Trebuchet MS" pitchFamily="34" charset="0"/>
              </a:rPr>
            </a:br>
            <a:r>
              <a:rPr lang="en-US" sz="1300" baseline="0" dirty="0" smtClean="0">
                <a:latin typeface="Trebuchet MS" pitchFamily="34" charset="0"/>
              </a:rPr>
              <a:t>If you are using an older version of PowerPoint some template features may not work properly.</a:t>
            </a:r>
          </a:p>
          <a:p>
            <a:pPr defTabSz="940996"/>
            <a:endParaRPr lang="en-US" sz="1600" b="1" dirty="0" smtClean="0">
              <a:solidFill>
                <a:srgbClr val="FFFF00"/>
              </a:solidFill>
              <a:latin typeface="Trebuchet MS" pitchFamily="34" charset="0"/>
            </a:endParaRPr>
          </a:p>
          <a:p>
            <a:pPr algn="ctr"/>
            <a:r>
              <a:rPr lang="en-US" sz="1600" b="1" dirty="0" smtClean="0">
                <a:solidFill>
                  <a:schemeClr val="bg1"/>
                </a:solidFill>
                <a:latin typeface="Trebuchet MS" pitchFamily="34" charset="0"/>
              </a:rPr>
              <a:t>Using the template</a:t>
            </a:r>
            <a:endParaRPr lang="en-US" sz="1600" b="1" baseline="0" dirty="0" smtClean="0">
              <a:solidFill>
                <a:schemeClr val="bg1"/>
              </a:solidFill>
              <a:latin typeface="Trebuchet MS" pitchFamily="34" charset="0"/>
            </a:endParaRPr>
          </a:p>
          <a:p>
            <a:pPr algn="ctr"/>
            <a:endParaRPr lang="en-US" sz="1300" b="1" dirty="0" smtClean="0">
              <a:solidFill>
                <a:srgbClr val="FFFF00"/>
              </a:solidFill>
              <a:latin typeface="Trebuchet MS" pitchFamily="34" charset="0"/>
            </a:endParaRPr>
          </a:p>
          <a:p>
            <a:pPr marL="0" marR="0" indent="0" algn="l" defTabSz="940996" rtl="0" eaLnBrk="1" fontAlgn="auto" latinLnBrk="0" hangingPunct="1">
              <a:lnSpc>
                <a:spcPct val="100000"/>
              </a:lnSpc>
              <a:spcBef>
                <a:spcPts val="0"/>
              </a:spcBef>
              <a:spcAft>
                <a:spcPts val="0"/>
              </a:spcAft>
              <a:buClrTx/>
              <a:buSzTx/>
              <a:buFontTx/>
              <a:buNone/>
              <a:tabLst/>
              <a:defRPr/>
            </a:pPr>
            <a:r>
              <a:rPr lang="en-US" sz="1300" b="1" dirty="0" smtClean="0">
                <a:solidFill>
                  <a:srgbClr val="FFFF00"/>
                </a:solidFill>
                <a:latin typeface="Trebuchet MS" pitchFamily="34" charset="0"/>
              </a:rPr>
              <a:t>Verifying the quality of your graphics</a:t>
            </a:r>
          </a:p>
          <a:p>
            <a:pPr defTabSz="940996"/>
            <a:r>
              <a:rPr lang="en-US" sz="1300" dirty="0" smtClean="0">
                <a:latin typeface="Trebuchet MS" pitchFamily="34" charset="0"/>
              </a:rPr>
              <a:t>Go to the </a:t>
            </a:r>
            <a:r>
              <a:rPr lang="en-US" sz="13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300" baseline="0" dirty="0" smtClean="0">
                <a:latin typeface="Trebuchet MS" pitchFamily="34" charset="0"/>
              </a:rPr>
            </a:br>
            <a:endParaRPr lang="en-US" sz="1300" baseline="0" dirty="0" smtClean="0">
              <a:latin typeface="Trebuchet MS" pitchFamily="34" charset="0"/>
            </a:endParaRPr>
          </a:p>
          <a:p>
            <a:pPr defTabSz="940996"/>
            <a:r>
              <a:rPr lang="en-US" sz="1300" b="1" dirty="0" smtClean="0">
                <a:solidFill>
                  <a:srgbClr val="FFFF00"/>
                </a:solidFill>
                <a:latin typeface="Trebuchet MS" pitchFamily="34" charset="0"/>
              </a:rPr>
              <a:t>Using the placeholders</a:t>
            </a:r>
          </a:p>
          <a:p>
            <a:pPr defTabSz="940996"/>
            <a:r>
              <a:rPr lang="en-US" sz="1300" baseline="0" dirty="0" smtClean="0">
                <a:latin typeface="Trebuchet MS" pitchFamily="34" charset="0"/>
              </a:rPr>
              <a:t>To add text to this template click inside a placeholder and type in or paste your text. To move a placeholder, click on it </a:t>
            </a:r>
            <a:r>
              <a:rPr lang="en-US" sz="1300" u="sng" baseline="0" dirty="0" smtClean="0">
                <a:latin typeface="Trebuchet MS" pitchFamily="34" charset="0"/>
              </a:rPr>
              <a:t>once</a:t>
            </a:r>
            <a:r>
              <a:rPr lang="en-US" sz="1300" baseline="0" dirty="0" smtClean="0">
                <a:latin typeface="Trebuchet MS" pitchFamily="34" charset="0"/>
              </a:rPr>
              <a:t> (to select it), place your cursor on its frame and your cursor will change to this symbol:         Then, click </a:t>
            </a:r>
            <a:r>
              <a:rPr lang="en-US" sz="1300" u="sng" baseline="0" dirty="0" smtClean="0">
                <a:latin typeface="Trebuchet MS" pitchFamily="34" charset="0"/>
              </a:rPr>
              <a:t>once</a:t>
            </a:r>
            <a:r>
              <a:rPr lang="en-US" sz="1300" baseline="0" dirty="0" smtClean="0">
                <a:latin typeface="Trebuchet MS" pitchFamily="34" charset="0"/>
              </a:rPr>
              <a:t> and drag it to its new location where you can resize it as needed. Additional placeholders can be found on the left side of this template.</a:t>
            </a:r>
          </a:p>
          <a:p>
            <a:pPr defTabSz="940996"/>
            <a:endParaRPr lang="en-US" sz="1300" b="1" baseline="0" dirty="0" smtClean="0">
              <a:solidFill>
                <a:srgbClr val="FFFF00"/>
              </a:solidFill>
              <a:latin typeface="Trebuchet MS" pitchFamily="34" charset="0"/>
            </a:endParaRPr>
          </a:p>
          <a:p>
            <a:pPr defTabSz="940996"/>
            <a:r>
              <a:rPr lang="en-US" sz="1300" b="1" baseline="0" dirty="0" smtClean="0">
                <a:solidFill>
                  <a:srgbClr val="FFFF00"/>
                </a:solidFill>
                <a:latin typeface="Trebuchet MS" pitchFamily="34" charset="0"/>
              </a:rPr>
              <a:t>Modifying the layout</a:t>
            </a:r>
          </a:p>
          <a:p>
            <a:pPr defTabSz="940996"/>
            <a:r>
              <a:rPr lang="en-US" sz="1300" dirty="0" smtClean="0">
                <a:latin typeface="Trebuchet MS" pitchFamily="34" charset="0"/>
              </a:rPr>
              <a:t>This template has four </a:t>
            </a:r>
            <a:r>
              <a:rPr lang="en-US" sz="1300" baseline="0" dirty="0" smtClean="0">
                <a:latin typeface="Trebuchet MS" pitchFamily="34" charset="0"/>
              </a:rPr>
              <a:t>different </a:t>
            </a:r>
          </a:p>
          <a:p>
            <a:pPr defTabSz="940996"/>
            <a:r>
              <a:rPr lang="en-US" sz="1300" baseline="0" dirty="0" smtClean="0">
                <a:latin typeface="Trebuchet MS" pitchFamily="34" charset="0"/>
              </a:rPr>
              <a:t>column layouts.   </a:t>
            </a:r>
            <a:r>
              <a:rPr lang="en-US" sz="1300" u="sng" baseline="0" dirty="0" smtClean="0">
                <a:latin typeface="Trebuchet MS" pitchFamily="34" charset="0"/>
              </a:rPr>
              <a:t>Right-click</a:t>
            </a:r>
            <a:r>
              <a:rPr lang="en-US" sz="1300" baseline="0" dirty="0" smtClean="0">
                <a:latin typeface="Trebuchet MS" pitchFamily="34" charset="0"/>
              </a:rPr>
              <a:t> your </a:t>
            </a:r>
          </a:p>
          <a:p>
            <a:pPr defTabSz="940996"/>
            <a:r>
              <a:rPr lang="en-US" sz="1300" baseline="0" dirty="0" smtClean="0">
                <a:latin typeface="Trebuchet MS" pitchFamily="34" charset="0"/>
              </a:rPr>
              <a:t>mouse on the background and </a:t>
            </a:r>
          </a:p>
          <a:p>
            <a:pPr defTabSz="940996"/>
            <a:r>
              <a:rPr lang="en-US" sz="1300" baseline="0" dirty="0" smtClean="0">
                <a:latin typeface="Trebuchet MS" pitchFamily="34" charset="0"/>
              </a:rPr>
              <a:t>click on “Layout” to see the</a:t>
            </a:r>
          </a:p>
          <a:p>
            <a:pPr defTabSz="940996"/>
            <a:r>
              <a:rPr lang="en-US" sz="1300" baseline="0" dirty="0" smtClean="0">
                <a:latin typeface="Trebuchet MS" pitchFamily="34" charset="0"/>
              </a:rPr>
              <a:t> layout options.  The columns in </a:t>
            </a:r>
          </a:p>
          <a:p>
            <a:pPr defTabSz="940996"/>
            <a:r>
              <a:rPr lang="en-US" sz="1300" baseline="0" dirty="0" smtClean="0">
                <a:latin typeface="Trebuchet MS" pitchFamily="34" charset="0"/>
              </a:rPr>
              <a:t>the provided layouts are fixed and  cannot be moved but advanced users can modify any layout by going to VIEW and then SLIDE MASTER.</a:t>
            </a:r>
          </a:p>
          <a:p>
            <a:pPr marL="0" marR="0" indent="0" algn="l" defTabSz="940996" rtl="0" eaLnBrk="1" fontAlgn="auto" latinLnBrk="0" hangingPunct="1">
              <a:lnSpc>
                <a:spcPct val="100000"/>
              </a:lnSpc>
              <a:spcBef>
                <a:spcPts val="0"/>
              </a:spcBef>
              <a:spcAft>
                <a:spcPts val="0"/>
              </a:spcAft>
              <a:buClrTx/>
              <a:buSzTx/>
              <a:buFontTx/>
              <a:buNone/>
              <a:tabLst/>
              <a:defRPr/>
            </a:pPr>
            <a:endParaRPr lang="en-US" sz="1300" baseline="0" dirty="0" smtClean="0">
              <a:latin typeface="Trebuchet MS" pitchFamily="34" charset="0"/>
            </a:endParaRPr>
          </a:p>
          <a:p>
            <a:pPr defTabSz="940996"/>
            <a:r>
              <a:rPr lang="en-US" sz="1300" b="1" baseline="0" dirty="0" smtClean="0">
                <a:solidFill>
                  <a:srgbClr val="FFFF00"/>
                </a:solidFill>
                <a:latin typeface="Trebuchet MS" pitchFamily="34" charset="0"/>
              </a:rPr>
              <a:t>Importing text and graphics from external sources</a:t>
            </a:r>
          </a:p>
          <a:p>
            <a:pPr defTabSz="940996"/>
            <a:r>
              <a:rPr lang="en-US" sz="1300" b="1" u="sng" baseline="0" dirty="0" smtClean="0">
                <a:latin typeface="Trebuchet MS" pitchFamily="34" charset="0"/>
              </a:rPr>
              <a:t>TEXT: </a:t>
            </a:r>
            <a:r>
              <a:rPr lang="en-US" sz="1300" baseline="0" dirty="0" smtClean="0">
                <a:latin typeface="Trebuchet MS" pitchFamily="34" charset="0"/>
              </a:rPr>
              <a:t>Paste or type your text into a pre-existing placeholder or drag in a new placeholder from the left side of the template. Move it anywhere as needed.</a:t>
            </a:r>
          </a:p>
          <a:p>
            <a:pPr defTabSz="940996"/>
            <a:r>
              <a:rPr lang="en-US" sz="1300" b="1" u="sng" baseline="0" dirty="0" smtClean="0">
                <a:latin typeface="Trebuchet MS" pitchFamily="34" charset="0"/>
              </a:rPr>
              <a:t>PHOTOS: </a:t>
            </a:r>
            <a:r>
              <a:rPr lang="en-US" sz="1300" baseline="0" dirty="0" smtClean="0">
                <a:latin typeface="Trebuchet MS" pitchFamily="34" charset="0"/>
              </a:rPr>
              <a:t>Drag in a picture placeholder, size it </a:t>
            </a:r>
            <a:r>
              <a:rPr lang="en-US" sz="1300" u="sng" baseline="0" dirty="0" smtClean="0">
                <a:latin typeface="Trebuchet MS" pitchFamily="34" charset="0"/>
              </a:rPr>
              <a:t>first</a:t>
            </a:r>
            <a:r>
              <a:rPr lang="en-US" sz="1300" baseline="0" dirty="0" smtClean="0">
                <a:latin typeface="Trebuchet MS" pitchFamily="34" charset="0"/>
              </a:rPr>
              <a:t>, click in it and insert a photo from the menu.</a:t>
            </a:r>
          </a:p>
          <a:p>
            <a:pPr defTabSz="940996"/>
            <a:r>
              <a:rPr lang="en-US" sz="1300" b="1" u="sng" baseline="0" dirty="0" smtClean="0">
                <a:latin typeface="Trebuchet MS" pitchFamily="34" charset="0"/>
              </a:rPr>
              <a:t>TABLES: </a:t>
            </a:r>
            <a:r>
              <a:rPr lang="en-US" sz="1300" baseline="0" dirty="0" smtClean="0">
                <a:latin typeface="Trebuchet MS" pitchFamily="34" charset="0"/>
              </a:rPr>
              <a:t>You can copy and paste a table from an external document onto this poster template. To adjust  the way the text fits within the cells of a table that has been pasted, </a:t>
            </a:r>
            <a:r>
              <a:rPr lang="en-US" sz="1300" u="sng" baseline="0" dirty="0" smtClean="0">
                <a:latin typeface="Trebuchet MS" pitchFamily="34" charset="0"/>
              </a:rPr>
              <a:t>right-click</a:t>
            </a:r>
            <a:r>
              <a:rPr lang="en-US" sz="1300" baseline="0" dirty="0" smtClean="0">
                <a:latin typeface="Trebuchet MS" pitchFamily="34" charset="0"/>
              </a:rPr>
              <a:t> on the table, click FORMAT SHAPE  then click on TEXT BOX and change the INTERNAL MARGIN values to 0.25</a:t>
            </a:r>
          </a:p>
          <a:p>
            <a:pPr defTabSz="940996"/>
            <a:endParaRPr lang="en-US" sz="1300" baseline="0" dirty="0" smtClean="0">
              <a:latin typeface="Trebuchet MS" pitchFamily="34" charset="0"/>
            </a:endParaRPr>
          </a:p>
          <a:p>
            <a:pPr defTabSz="940996"/>
            <a:r>
              <a:rPr lang="en-US" sz="1300" b="1" baseline="0" dirty="0" smtClean="0">
                <a:solidFill>
                  <a:srgbClr val="FFFF00"/>
                </a:solidFill>
                <a:latin typeface="Trebuchet MS" pitchFamily="34" charset="0"/>
              </a:rPr>
              <a:t>Modifying the color scheme</a:t>
            </a:r>
          </a:p>
          <a:p>
            <a:pPr defTabSz="940996"/>
            <a:r>
              <a:rPr lang="en-US" sz="1300" baseline="0" dirty="0" smtClean="0">
                <a:latin typeface="Trebuchet MS" pitchFamily="34" charset="0"/>
              </a:rPr>
              <a:t>To change the color scheme of this template go to the “Design” menu and click on “Colors”. You can choose from the provide color combinations or you can create your own.</a:t>
            </a:r>
          </a:p>
          <a:p>
            <a:pPr defTabSz="940996"/>
            <a:endParaRPr lang="en-US" sz="1300" baseline="0" dirty="0" smtClean="0">
              <a:latin typeface="Trebuchet MS" pitchFamily="34" charset="0"/>
            </a:endParaRPr>
          </a:p>
          <a:p>
            <a:pPr defTabSz="940996"/>
            <a:endParaRPr lang="en-US" sz="1300" baseline="0" dirty="0" smtClean="0">
              <a:latin typeface="Trebuchet MS" pitchFamily="34" charset="0"/>
            </a:endParaRPr>
          </a:p>
          <a:p>
            <a:pPr defTabSz="1317553"/>
            <a:endParaRPr lang="en-US" sz="1000" baseline="0" dirty="0" smtClean="0">
              <a:latin typeface="Trebuchet MS" pitchFamily="34" charset="0"/>
            </a:endParaRPr>
          </a:p>
          <a:p>
            <a:pPr defTabSz="1317553"/>
            <a:endParaRPr lang="en-US" sz="1000" dirty="0" smtClean="0">
              <a:latin typeface="Trebuchet MS" pitchFamily="34" charset="0"/>
            </a:endParaRPr>
          </a:p>
          <a:p>
            <a:pPr algn="ctr"/>
            <a:endParaRPr lang="en-US" sz="1000" b="1" dirty="0" smtClean="0">
              <a:solidFill>
                <a:schemeClr val="bg1"/>
              </a:solidFill>
              <a:latin typeface="Trebuchet MS" pitchFamily="34" charset="0"/>
            </a:endParaRPr>
          </a:p>
          <a:p>
            <a:pPr defTabSz="1317553"/>
            <a:endParaRPr lang="en-US" sz="1000" b="1" dirty="0" smtClean="0">
              <a:solidFill>
                <a:srgbClr val="FFFF00"/>
              </a:solidFill>
              <a:latin typeface="Trebuchet MS" pitchFamily="34" charset="0"/>
            </a:endParaRPr>
          </a:p>
          <a:p>
            <a:pPr algn="ctr"/>
            <a:endParaRPr lang="en-US" sz="1300" b="1" dirty="0">
              <a:latin typeface="Trebuchet MS" pitchFamily="34" charset="0"/>
            </a:endParaRPr>
          </a:p>
        </p:txBody>
      </p:sp>
      <p:pic>
        <p:nvPicPr>
          <p:cNvPr id="31" name="Picture 2"/>
          <p:cNvPicPr>
            <a:picLocks noChangeAspect="1" noChangeArrowheads="1"/>
          </p:cNvPicPr>
          <p:nvPr/>
        </p:nvPicPr>
        <p:blipFill>
          <a:blip r:embed="rId5" cstate="print"/>
          <a:srcRect/>
          <a:stretch>
            <a:fillRect/>
          </a:stretch>
        </p:blipFill>
        <p:spPr bwMode="auto">
          <a:xfrm>
            <a:off x="12444325" y="6148822"/>
            <a:ext cx="1690535" cy="903836"/>
          </a:xfrm>
          <a:prstGeom prst="rect">
            <a:avLst/>
          </a:prstGeom>
          <a:noFill/>
          <a:ln w="9525">
            <a:noFill/>
            <a:miter lim="800000"/>
            <a:headEnd/>
            <a:tailEnd/>
          </a:ln>
          <a:effectLst/>
        </p:spPr>
      </p:pic>
      <p:pic>
        <p:nvPicPr>
          <p:cNvPr id="32" name="Picture 2"/>
          <p:cNvPicPr>
            <a:picLocks noChangeAspect="1" noChangeArrowheads="1"/>
          </p:cNvPicPr>
          <p:nvPr/>
        </p:nvPicPr>
        <p:blipFill>
          <a:blip r:embed="rId6" cstate="print"/>
          <a:srcRect/>
          <a:stretch>
            <a:fillRect/>
          </a:stretch>
        </p:blipFill>
        <p:spPr bwMode="auto">
          <a:xfrm>
            <a:off x="13643129" y="4989740"/>
            <a:ext cx="201631" cy="135866"/>
          </a:xfrm>
          <a:prstGeom prst="rect">
            <a:avLst/>
          </a:prstGeom>
          <a:noFill/>
          <a:ln w="9525">
            <a:solidFill>
              <a:schemeClr val="tx1"/>
            </a:solidFill>
            <a:miter lim="800000"/>
            <a:headEnd/>
            <a:tailEnd/>
          </a:ln>
          <a:effectLst/>
        </p:spPr>
      </p:pic>
      <p:sp>
        <p:nvSpPr>
          <p:cNvPr id="33" name="TextBox 32"/>
          <p:cNvSpPr txBox="1"/>
          <p:nvPr/>
        </p:nvSpPr>
        <p:spPr>
          <a:xfrm>
            <a:off x="9748363" y="11778967"/>
            <a:ext cx="3094910" cy="889488"/>
          </a:xfrm>
          <a:prstGeom prst="rect">
            <a:avLst/>
          </a:prstGeom>
          <a:noFill/>
        </p:spPr>
        <p:txBody>
          <a:bodyPr wrap="square" lIns="27447" tIns="13723" rIns="27447" bIns="13723" rtlCol="0">
            <a:spAutoFit/>
          </a:bodyPr>
          <a:lstStyle/>
          <a:p>
            <a:r>
              <a:rPr lang="en-US" sz="1400" dirty="0" smtClean="0">
                <a:solidFill>
                  <a:schemeClr val="bg1"/>
                </a:solidFill>
              </a:rPr>
              <a:t>© 2012 PosterPresentations.com</a:t>
            </a:r>
            <a:br>
              <a:rPr lang="en-US" sz="1400" dirty="0" smtClean="0">
                <a:solidFill>
                  <a:schemeClr val="bg1"/>
                </a:solidFill>
              </a:rPr>
            </a:br>
            <a:r>
              <a:rPr lang="en-US" sz="1400" dirty="0" smtClean="0">
                <a:solidFill>
                  <a:schemeClr val="bg1"/>
                </a:solidFill>
              </a:rPr>
              <a:t>    </a:t>
            </a:r>
            <a:r>
              <a:rPr lang="en-US" sz="1300" dirty="0" smtClean="0">
                <a:solidFill>
                  <a:schemeClr val="bg1"/>
                </a:solidFill>
              </a:rPr>
              <a:t>2117 Fourth Street ,</a:t>
            </a:r>
            <a:r>
              <a:rPr lang="en-US" sz="1300" baseline="0" dirty="0" smtClean="0">
                <a:solidFill>
                  <a:schemeClr val="bg1"/>
                </a:solidFill>
              </a:rPr>
              <a:t> Unit C</a:t>
            </a:r>
            <a:br>
              <a:rPr lang="en-US" sz="1300" baseline="0" dirty="0" smtClean="0">
                <a:solidFill>
                  <a:schemeClr val="bg1"/>
                </a:solidFill>
              </a:rPr>
            </a:br>
            <a:r>
              <a:rPr lang="en-US" sz="1300" baseline="0" dirty="0" smtClean="0">
                <a:solidFill>
                  <a:schemeClr val="bg1"/>
                </a:solidFill>
              </a:rPr>
              <a:t>    Berkeley CA 94710</a:t>
            </a:r>
            <a:br>
              <a:rPr lang="en-US" sz="1300" baseline="0" dirty="0" smtClean="0">
                <a:solidFill>
                  <a:schemeClr val="bg1"/>
                </a:solidFill>
              </a:rPr>
            </a:br>
            <a:r>
              <a:rPr lang="en-US" sz="1300" baseline="0" dirty="0" smtClean="0">
                <a:solidFill>
                  <a:schemeClr val="bg1"/>
                </a:solidFill>
              </a:rPr>
              <a:t>    </a:t>
            </a:r>
            <a:r>
              <a:rPr lang="en-US" sz="1300" b="1" baseline="0" dirty="0" smtClean="0">
                <a:solidFill>
                  <a:srgbClr val="FFFF00"/>
                </a:solidFill>
              </a:rPr>
              <a:t>posterpresenter@gmail.com</a:t>
            </a:r>
            <a:endParaRPr lang="en-US" sz="1400" b="1" dirty="0">
              <a:solidFill>
                <a:srgbClr val="FFFF00"/>
              </a:solidFill>
            </a:endParaRPr>
          </a:p>
        </p:txBody>
      </p:sp>
      <p:cxnSp>
        <p:nvCxnSpPr>
          <p:cNvPr id="34" name="Straight Connector 33"/>
          <p:cNvCxnSpPr/>
          <p:nvPr/>
        </p:nvCxnSpPr>
        <p:spPr>
          <a:xfrm>
            <a:off x="9673592" y="11727813"/>
            <a:ext cx="4565817" cy="12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9676402" y="1895918"/>
            <a:ext cx="4563006" cy="625"/>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4617279" y="7250063"/>
            <a:ext cx="4529634" cy="3022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27447" tIns="13723" rIns="27447" bIns="13723" rtlCol="0" anchor="ctr"/>
          <a:lstStyle/>
          <a:p>
            <a:pPr algn="ctr"/>
            <a:endParaRPr lang="en-US" dirty="0"/>
          </a:p>
        </p:txBody>
      </p:sp>
      <p:sp>
        <p:nvSpPr>
          <p:cNvPr id="24" name="Rectangle 23"/>
          <p:cNvSpPr/>
          <p:nvPr/>
        </p:nvSpPr>
        <p:spPr>
          <a:xfrm>
            <a:off x="-3459355" y="6797784"/>
            <a:ext cx="2198539" cy="3022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27447" tIns="13723" rIns="27447" bIns="13723"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1317457" rtl="0" eaLnBrk="1" latinLnBrk="0" hangingPunct="1">
        <a:spcBef>
          <a:spcPct val="0"/>
        </a:spcBef>
        <a:buNone/>
        <a:defRPr sz="2600" kern="1200">
          <a:solidFill>
            <a:schemeClr val="bg1"/>
          </a:solidFill>
          <a:latin typeface="Trebuchet MS" pitchFamily="34" charset="0"/>
          <a:ea typeface="+mj-ea"/>
          <a:cs typeface="+mj-cs"/>
        </a:defRPr>
      </a:lvl1pPr>
    </p:titleStyle>
    <p:bodyStyle>
      <a:lvl1pPr marL="494046" indent="-494046" algn="l" defTabSz="1317457" rtl="0" eaLnBrk="1" latinLnBrk="0" hangingPunct="1">
        <a:spcBef>
          <a:spcPct val="20000"/>
        </a:spcBef>
        <a:buFont typeface="Arial" pitchFamily="34" charset="0"/>
        <a:buChar char="•"/>
        <a:defRPr sz="4600" kern="1200">
          <a:solidFill>
            <a:schemeClr val="tx1"/>
          </a:solidFill>
          <a:latin typeface="+mn-lt"/>
          <a:ea typeface="+mn-ea"/>
          <a:cs typeface="+mn-cs"/>
        </a:defRPr>
      </a:lvl1pPr>
      <a:lvl2pPr marL="1070434" indent="-411705" algn="l" defTabSz="1317457" rtl="0" eaLnBrk="1" latinLnBrk="0" hangingPunct="1">
        <a:spcBef>
          <a:spcPct val="20000"/>
        </a:spcBef>
        <a:buFont typeface="Arial" pitchFamily="34" charset="0"/>
        <a:buChar char="–"/>
        <a:defRPr sz="4100" kern="1200">
          <a:solidFill>
            <a:schemeClr val="tx1"/>
          </a:solidFill>
          <a:latin typeface="+mn-lt"/>
          <a:ea typeface="+mn-ea"/>
          <a:cs typeface="+mn-cs"/>
        </a:defRPr>
      </a:lvl2pPr>
      <a:lvl3pPr marL="1646822" indent="-329365" algn="l" defTabSz="1317457" rtl="0" eaLnBrk="1" latinLnBrk="0" hangingPunct="1">
        <a:spcBef>
          <a:spcPct val="20000"/>
        </a:spcBef>
        <a:buFont typeface="Arial" pitchFamily="34" charset="0"/>
        <a:buChar char="•"/>
        <a:defRPr sz="3500" kern="1200">
          <a:solidFill>
            <a:schemeClr val="tx1"/>
          </a:solidFill>
          <a:latin typeface="+mn-lt"/>
          <a:ea typeface="+mn-ea"/>
          <a:cs typeface="+mn-cs"/>
        </a:defRPr>
      </a:lvl3pPr>
      <a:lvl4pPr marL="2305550" indent="-329365" algn="l" defTabSz="1317457" rtl="0" eaLnBrk="1" latinLnBrk="0" hangingPunct="1">
        <a:spcBef>
          <a:spcPct val="20000"/>
        </a:spcBef>
        <a:buFont typeface="Arial" pitchFamily="34" charset="0"/>
        <a:buChar char="–"/>
        <a:defRPr sz="2900" kern="1200">
          <a:solidFill>
            <a:schemeClr val="tx1"/>
          </a:solidFill>
          <a:latin typeface="+mn-lt"/>
          <a:ea typeface="+mn-ea"/>
          <a:cs typeface="+mn-cs"/>
        </a:defRPr>
      </a:lvl4pPr>
      <a:lvl5pPr marL="2964279" indent="-329365" algn="l" defTabSz="1317457" rtl="0" eaLnBrk="1" latinLnBrk="0" hangingPunct="1">
        <a:spcBef>
          <a:spcPct val="20000"/>
        </a:spcBef>
        <a:buFont typeface="Arial" pitchFamily="34" charset="0"/>
        <a:buChar char="»"/>
        <a:defRPr sz="2900" kern="1200">
          <a:solidFill>
            <a:schemeClr val="tx1"/>
          </a:solidFill>
          <a:latin typeface="+mn-lt"/>
          <a:ea typeface="+mn-ea"/>
          <a:cs typeface="+mn-cs"/>
        </a:defRPr>
      </a:lvl5pPr>
      <a:lvl6pPr marL="3623007" indent="-329365" algn="l" defTabSz="1317457" rtl="0" eaLnBrk="1" latinLnBrk="0" hangingPunct="1">
        <a:spcBef>
          <a:spcPct val="20000"/>
        </a:spcBef>
        <a:buFont typeface="Arial" pitchFamily="34" charset="0"/>
        <a:buChar char="•"/>
        <a:defRPr sz="2900" kern="1200">
          <a:solidFill>
            <a:schemeClr val="tx1"/>
          </a:solidFill>
          <a:latin typeface="+mn-lt"/>
          <a:ea typeface="+mn-ea"/>
          <a:cs typeface="+mn-cs"/>
        </a:defRPr>
      </a:lvl6pPr>
      <a:lvl7pPr marL="4281736" indent="-329365" algn="l" defTabSz="1317457" rtl="0" eaLnBrk="1" latinLnBrk="0" hangingPunct="1">
        <a:spcBef>
          <a:spcPct val="20000"/>
        </a:spcBef>
        <a:buFont typeface="Arial" pitchFamily="34" charset="0"/>
        <a:buChar char="•"/>
        <a:defRPr sz="2900" kern="1200">
          <a:solidFill>
            <a:schemeClr val="tx1"/>
          </a:solidFill>
          <a:latin typeface="+mn-lt"/>
          <a:ea typeface="+mn-ea"/>
          <a:cs typeface="+mn-cs"/>
        </a:defRPr>
      </a:lvl7pPr>
      <a:lvl8pPr marL="4940464" indent="-329365" algn="l" defTabSz="1317457" rtl="0" eaLnBrk="1" latinLnBrk="0" hangingPunct="1">
        <a:spcBef>
          <a:spcPct val="20000"/>
        </a:spcBef>
        <a:buFont typeface="Arial" pitchFamily="34" charset="0"/>
        <a:buChar char="•"/>
        <a:defRPr sz="2900" kern="1200">
          <a:solidFill>
            <a:schemeClr val="tx1"/>
          </a:solidFill>
          <a:latin typeface="+mn-lt"/>
          <a:ea typeface="+mn-ea"/>
          <a:cs typeface="+mn-cs"/>
        </a:defRPr>
      </a:lvl8pPr>
      <a:lvl9pPr marL="5599192" indent="-329365" algn="l" defTabSz="1317457" rtl="0" eaLnBrk="1" latinLnBrk="0" hangingPunct="1">
        <a:spcBef>
          <a:spcPct val="20000"/>
        </a:spcBef>
        <a:buFont typeface="Arial" pitchFamily="34" charset="0"/>
        <a:buChar char="•"/>
        <a:defRPr sz="2900" kern="1200">
          <a:solidFill>
            <a:schemeClr val="tx1"/>
          </a:solidFill>
          <a:latin typeface="+mn-lt"/>
          <a:ea typeface="+mn-ea"/>
          <a:cs typeface="+mn-cs"/>
        </a:defRPr>
      </a:lvl9pPr>
    </p:bodyStyle>
    <p:otherStyle>
      <a:defPPr>
        <a:defRPr lang="en-US"/>
      </a:defPPr>
      <a:lvl1pPr marL="0" algn="l" defTabSz="1317457" rtl="0" eaLnBrk="1" latinLnBrk="0" hangingPunct="1">
        <a:defRPr sz="2600" kern="1200">
          <a:solidFill>
            <a:schemeClr val="tx1"/>
          </a:solidFill>
          <a:latin typeface="+mn-lt"/>
          <a:ea typeface="+mn-ea"/>
          <a:cs typeface="+mn-cs"/>
        </a:defRPr>
      </a:lvl1pPr>
      <a:lvl2pPr marL="658730" algn="l" defTabSz="1317457" rtl="0" eaLnBrk="1" latinLnBrk="0" hangingPunct="1">
        <a:defRPr sz="2600" kern="1200">
          <a:solidFill>
            <a:schemeClr val="tx1"/>
          </a:solidFill>
          <a:latin typeface="+mn-lt"/>
          <a:ea typeface="+mn-ea"/>
          <a:cs typeface="+mn-cs"/>
        </a:defRPr>
      </a:lvl2pPr>
      <a:lvl3pPr marL="1317457" algn="l" defTabSz="1317457" rtl="0" eaLnBrk="1" latinLnBrk="0" hangingPunct="1">
        <a:defRPr sz="2600" kern="1200">
          <a:solidFill>
            <a:schemeClr val="tx1"/>
          </a:solidFill>
          <a:latin typeface="+mn-lt"/>
          <a:ea typeface="+mn-ea"/>
          <a:cs typeface="+mn-cs"/>
        </a:defRPr>
      </a:lvl3pPr>
      <a:lvl4pPr marL="1976185" algn="l" defTabSz="1317457" rtl="0" eaLnBrk="1" latinLnBrk="0" hangingPunct="1">
        <a:defRPr sz="2600" kern="1200">
          <a:solidFill>
            <a:schemeClr val="tx1"/>
          </a:solidFill>
          <a:latin typeface="+mn-lt"/>
          <a:ea typeface="+mn-ea"/>
          <a:cs typeface="+mn-cs"/>
        </a:defRPr>
      </a:lvl4pPr>
      <a:lvl5pPr marL="2634914" algn="l" defTabSz="1317457" rtl="0" eaLnBrk="1" latinLnBrk="0" hangingPunct="1">
        <a:defRPr sz="2600" kern="1200">
          <a:solidFill>
            <a:schemeClr val="tx1"/>
          </a:solidFill>
          <a:latin typeface="+mn-lt"/>
          <a:ea typeface="+mn-ea"/>
          <a:cs typeface="+mn-cs"/>
        </a:defRPr>
      </a:lvl5pPr>
      <a:lvl6pPr marL="3293642" algn="l" defTabSz="1317457" rtl="0" eaLnBrk="1" latinLnBrk="0" hangingPunct="1">
        <a:defRPr sz="2600" kern="1200">
          <a:solidFill>
            <a:schemeClr val="tx1"/>
          </a:solidFill>
          <a:latin typeface="+mn-lt"/>
          <a:ea typeface="+mn-ea"/>
          <a:cs typeface="+mn-cs"/>
        </a:defRPr>
      </a:lvl6pPr>
      <a:lvl7pPr marL="3952372" algn="l" defTabSz="1317457" rtl="0" eaLnBrk="1" latinLnBrk="0" hangingPunct="1">
        <a:defRPr sz="2600" kern="1200">
          <a:solidFill>
            <a:schemeClr val="tx1"/>
          </a:solidFill>
          <a:latin typeface="+mn-lt"/>
          <a:ea typeface="+mn-ea"/>
          <a:cs typeface="+mn-cs"/>
        </a:defRPr>
      </a:lvl7pPr>
      <a:lvl8pPr marL="4611100" algn="l" defTabSz="1317457" rtl="0" eaLnBrk="1" latinLnBrk="0" hangingPunct="1">
        <a:defRPr sz="2600" kern="1200">
          <a:solidFill>
            <a:schemeClr val="tx1"/>
          </a:solidFill>
          <a:latin typeface="+mn-lt"/>
          <a:ea typeface="+mn-ea"/>
          <a:cs typeface="+mn-cs"/>
        </a:defRPr>
      </a:lvl8pPr>
      <a:lvl9pPr marL="5269828" algn="l" defTabSz="1317457" rtl="0" eaLnBrk="1" latinLnBrk="0" hangingPunct="1">
        <a:defRPr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7" Type="http://schemas.openxmlformats.org/officeDocument/2006/relationships/hyperlink" Target="https://fa.wikipedia.org/w/index.php?title=%D9%87%D8%A7%D9%86%D8%B1%DB%8C_%DA%A9%D9%88%D8%B1%D8%A8%D9%86&amp;action=edit&amp;section=3" TargetMode="External"/><Relationship Id="rId21" Type="http://schemas.openxmlformats.org/officeDocument/2006/relationships/hyperlink" Target="#cite_note-Iranica-5"/><Relationship Id="rId42" Type="http://schemas.openxmlformats.org/officeDocument/2006/relationships/hyperlink" Target="#cite_note-cgie.org.ir-GhD-32"/><Relationship Id="rId63" Type="http://schemas.openxmlformats.org/officeDocument/2006/relationships/hyperlink" Target="https://fa.wikipedia.org/wiki/%D8%B2%D8%A8%D8%A7%D9%86_%D8%B9%D8%B1%D8%A8%DB%8C" TargetMode="External"/><Relationship Id="rId84" Type="http://schemas.openxmlformats.org/officeDocument/2006/relationships/hyperlink" Target="https://fa.wikipedia.org/wiki/%D8%A7%D8%AA%DB%8C%D9%86_%DA%98%DB%8C%D9%84%D8%B3%D9%88%D9%86" TargetMode="External"/><Relationship Id="rId138" Type="http://schemas.openxmlformats.org/officeDocument/2006/relationships/hyperlink" Target="https://fa.wikipedia.org/wiki/%D8%AC%D9%86%DA%AF_%D8%AC%D9%87%D8%A7%D9%86%DB%8C_%D8%AF%D9%88%D9%85" TargetMode="External"/><Relationship Id="rId107" Type="http://schemas.openxmlformats.org/officeDocument/2006/relationships/hyperlink" Target="https://fa.wikipedia.org/wiki/%D8%AD%D9%84%D8%A7%D8%AC" TargetMode="External"/><Relationship Id="rId11" Type="http://schemas.openxmlformats.org/officeDocument/2006/relationships/hyperlink" Target="https://fa.wikipedia.org/wiki/%D8%B1%D9%88%D8%A7%D9%86%D8%B4%D9%86%D8%A7%D8%B3" TargetMode="External"/><Relationship Id="rId32" Type="http://schemas.openxmlformats.org/officeDocument/2006/relationships/hyperlink" Target="https://fa.wikipedia.org/wiki/%D8%B3%DB%8C%D8%AF_%D8%AC%D9%84%D8%A7%D9%84_%D8%A7%D9%84%D8%AF%DB%8C%D9%86_%D8%A2%D8%B4%D8%AA%DB%8C%D8%A7%D9%86%DB%8C" TargetMode="External"/><Relationship Id="rId53" Type="http://schemas.openxmlformats.org/officeDocument/2006/relationships/hyperlink" Target="https://fa.wikipedia.org/wiki/%D9%86%D9%87%D8%B6%D8%AA_%D9%BE%D8%B1%D9%88%D8%AA%D8%B3%D8%AA%D8%A7%D9%86" TargetMode="External"/><Relationship Id="rId74" Type="http://schemas.openxmlformats.org/officeDocument/2006/relationships/hyperlink" Target="https://fa.wikipedia.org/wiki/%DA%A9%D8%A7%D8%B1%D9%84_%D9%84%D9%88%DB%8C%D8%AA" TargetMode="External"/><Relationship Id="rId128" Type="http://schemas.openxmlformats.org/officeDocument/2006/relationships/hyperlink" Target="https://fa.wikipedia.org/wiki/%D8%A7%D9%84%DB%8C%D8%B2%D8%B1_%D9%BE%D8%A7%D9%88%D9%84_%DA%A9%D8%B1%D8%A7%D9%88%D8%B3" TargetMode="External"/><Relationship Id="rId149" Type="http://schemas.openxmlformats.org/officeDocument/2006/relationships/hyperlink" Target="https://fa.wikipedia.org/w/index.php?title=%D8%A7%D9%86%D8%AC%D9%85%D9%86_%D8%A7%DB%8C%D8%B1%D8%A7%D9%86%D8%B4%D9%86%D8%A7%D8%B3%DB%8C&amp;action=edit&amp;redlink=1" TargetMode="External"/><Relationship Id="rId5" Type="http://schemas.openxmlformats.org/officeDocument/2006/relationships/hyperlink" Target="https://fa.wikipedia.org/wiki/%D9%85%DB%8C%D8%B1%DA%86%D8%A7_%D8%A7%D9%84%DB%8C%D8%A7%D8%AF%D9%87" TargetMode="External"/><Relationship Id="rId95" Type="http://schemas.openxmlformats.org/officeDocument/2006/relationships/hyperlink" Target="https://fa.wikipedia.org/wiki/%D9%81%D9%84%D9%88%D8%B7%DB%8C%D9%86" TargetMode="External"/><Relationship Id="rId22" Type="http://schemas.openxmlformats.org/officeDocument/2006/relationships/hyperlink" Target="https://fa.wikipedia.org/wiki/%D9%81%D9%84%D8%B3%D9%81%D9%87_%D8%A7%D8%B3%D9%84%D8%A7%D9%85%DB%8C" TargetMode="External"/><Relationship Id="rId27" Type="http://schemas.openxmlformats.org/officeDocument/2006/relationships/hyperlink" Target="https://fa.wikipedia.org/wiki/%D8%B4%DB%8C%D8%B9%D9%87" TargetMode="External"/><Relationship Id="rId43" Type="http://schemas.openxmlformats.org/officeDocument/2006/relationships/hyperlink" Target="https://fa.wikipedia.org/wiki/%D9%82%D8%B1%D9%88%D9%86_%D9%88%D8%B3%D8%B7%DB%8C" TargetMode="External"/><Relationship Id="rId48" Type="http://schemas.openxmlformats.org/officeDocument/2006/relationships/hyperlink" Target="https://fa.wikipedia.org/wiki/%D8%AA%DA%A9%D9%86%D9%88%D9%84%D9%88%DA%98%DB%8C" TargetMode="External"/><Relationship Id="rId64" Type="http://schemas.openxmlformats.org/officeDocument/2006/relationships/hyperlink" Target="https://fa.wikipedia.org/wiki/%D8%B2%D8%A8%D8%A7%D9%86_%D8%B3%D8%A7%D9%86%D8%B3%DA%A9%D8%B1%DB%8C%D8%AA" TargetMode="External"/><Relationship Id="rId69" Type="http://schemas.openxmlformats.org/officeDocument/2006/relationships/hyperlink" Target="https://fa.wikipedia.org/w/index.php?title=%D9%85%D9%88%D8%B1%DB%8C%D8%B3_%D9%84%DB%8C%D9%86%D9%87%D8%A7%D8%B1%D8%AA&amp;action=edit&amp;redlink=1" TargetMode="External"/><Relationship Id="rId113" Type="http://schemas.openxmlformats.org/officeDocument/2006/relationships/hyperlink" Target="https://fa.wikipedia.org/wiki/%D8%A7%D8%AF%D9%85%D9%88%D9%86%D8%AF_%D9%87%D9%88%D8%B3%D8%B1%D9%84" TargetMode="External"/><Relationship Id="rId118" Type="http://schemas.openxmlformats.org/officeDocument/2006/relationships/hyperlink" Target="https://fa.wikipedia.org/wiki/%D8%A8%D8%B1%D9%84%DB%8C%D9%86" TargetMode="External"/><Relationship Id="rId134" Type="http://schemas.openxmlformats.org/officeDocument/2006/relationships/hyperlink" Target="https://fa.wikipedia.org/wiki/%D9%85%D8%A7%D8%B1%D8%AA%DB%8C%D9%86_%D9%84%D9%88%D8%AA%D8%B1" TargetMode="External"/><Relationship Id="rId139" Type="http://schemas.openxmlformats.org/officeDocument/2006/relationships/hyperlink" Target="https://fa.wikipedia.org/wiki/%D8%AA%D9%82%DB%8C%D9%87" TargetMode="External"/><Relationship Id="rId80" Type="http://schemas.openxmlformats.org/officeDocument/2006/relationships/hyperlink" Target="https://fa.wikipedia.org/wiki/%DA%A9%D8%A7%D8%B1%D9%84_%DB%8C%D8%A7%D8%B3%D9%BE%D8%B1%D8%B3" TargetMode="External"/><Relationship Id="rId85" Type="http://schemas.openxmlformats.org/officeDocument/2006/relationships/hyperlink" Target="https://fa.wikipedia.org/w/index.php?title=%D9%86%D8%A6%D9%88%D8%AA%D9%88%D9%85%DB%8C%D8%B3%D9%85&amp;action=edit&amp;redlink=1" TargetMode="External"/><Relationship Id="rId150" Type="http://schemas.openxmlformats.org/officeDocument/2006/relationships/hyperlink" Target="#cite_note-26"/><Relationship Id="rId12" Type="http://schemas.openxmlformats.org/officeDocument/2006/relationships/hyperlink" Target="https://fa.wikipedia.org/wiki/%D8%B0%D9%86_%D8%A8%D9%88%D8%AF%DB%8C%D8%B3%D9%85" TargetMode="External"/><Relationship Id="rId17" Type="http://schemas.openxmlformats.org/officeDocument/2006/relationships/hyperlink" Target="https://fa.wikipedia.org/wiki/%D8%A7%DB%8C%D8%B2%D9%88%D8%AA%D8%B3%D9%88" TargetMode="External"/><Relationship Id="rId33" Type="http://schemas.openxmlformats.org/officeDocument/2006/relationships/hyperlink" Target="https://fa.wikipedia.org/wiki/%D8%AC%D9%84%D8%A7%D9%84_%D8%A7%D9%84%D8%AF%DB%8C%D9%86_%D9%87%D9%85%D8%A7%DB%8C%DB%8C" TargetMode="External"/><Relationship Id="rId38" Type="http://schemas.openxmlformats.org/officeDocument/2006/relationships/hyperlink" Target="https://fa.wikipedia.org/w/index.php?title=%D8%AE%D8%B3%D8%B1%D9%88%D8%B4%D8%A7%D9%87%DB%8C&amp;action=edit&amp;redlink=1" TargetMode="External"/><Relationship Id="rId59" Type="http://schemas.openxmlformats.org/officeDocument/2006/relationships/hyperlink" Target="#cite_note-9"/><Relationship Id="rId103" Type="http://schemas.openxmlformats.org/officeDocument/2006/relationships/hyperlink" Target="https://fa.wikipedia.org/wiki/%D9%87%D9%86%D8%AF%D9%88%D8%A6%DB%8C%D8%B3%D9%85" TargetMode="External"/><Relationship Id="rId108" Type="http://schemas.openxmlformats.org/officeDocument/2006/relationships/hyperlink" Target="https://fa.wikipedia.org/wiki/%D8%A7%D8%A8%D9%86_%D8%B9%D8%B1%D8%A8%DB%8C" TargetMode="External"/><Relationship Id="rId124" Type="http://schemas.openxmlformats.org/officeDocument/2006/relationships/hyperlink" Target="https://fa.wikipedia.org/wiki/%D8%B3%DB%8C%D9%85%D9%88%D9%86_%D8%AF%D9%88%D8%A8%D9%88%D8%A7%D8%B1" TargetMode="External"/><Relationship Id="rId129" Type="http://schemas.openxmlformats.org/officeDocument/2006/relationships/hyperlink" Target="https://fa.wikipedia.org/w/index.php?title=%D8%A2%D9%88%D8%A7%D8%B2_%D9%BE%D8%B1%D8%AC%D8%A8%D8%B1%D8%A6%DB%8C%D9%84&amp;action=edit&amp;redlink=1" TargetMode="External"/><Relationship Id="rId54" Type="http://schemas.openxmlformats.org/officeDocument/2006/relationships/hyperlink" Target="https://fa.wikipedia.org/wiki/%D8%AF%D8%A7%D9%86%D8%B4%DA%AF%D8%A7%D9%87_%D8%B3%D9%88%D8%B1%D8%A8%D9%86" TargetMode="External"/><Relationship Id="rId70" Type="http://schemas.openxmlformats.org/officeDocument/2006/relationships/hyperlink" Target="https://fa.wikipedia.org/wiki/%D9%85%D8%A7%D8%B1%D8%AA%DB%8C%D9%86_%D9%87%D8%A7%DB%8C%D8%AF%DA%AF%D8%B1" TargetMode="External"/><Relationship Id="rId75" Type="http://schemas.openxmlformats.org/officeDocument/2006/relationships/hyperlink" Target="https://fa.wikipedia.org/wiki/%D8%A7%D9%84%DA%A9%D8%B3%D8%A7%D9%86%D8%AF%D8%B1_%DA%A9%D9%88%DA%98%D9%88" TargetMode="External"/><Relationship Id="rId91" Type="http://schemas.openxmlformats.org/officeDocument/2006/relationships/hyperlink" Target="https://fa.wikipedia.org/wiki/%D8%B9%D9%82%D9%88%D9%84_%D8%B9%D8%B4%D8%B1%D9%87" TargetMode="External"/><Relationship Id="rId96" Type="http://schemas.openxmlformats.org/officeDocument/2006/relationships/hyperlink" Target="https://fa.wikipedia.org/wiki/%D9%81%D9%84%D8%B3%D9%81%D9%87_%D9%86%D9%88%D8%A7%D9%81%D9%84%D8%A7%D8%B7%D9%88%D9%86%DB%8C" TargetMode="External"/><Relationship Id="rId140" Type="http://schemas.openxmlformats.org/officeDocument/2006/relationships/hyperlink" Target="#cite_note-23"/><Relationship Id="rId145" Type="http://schemas.openxmlformats.org/officeDocument/2006/relationships/hyperlink" Target="https://fa.wikipedia.org/wiki/%D8%B5%D8%A7%D8%AF%D9%82_%D9%87%D8%AF%D8%A7%DB%8C%D8%AA" TargetMode="External"/><Relationship Id="rId1" Type="http://schemas.openxmlformats.org/officeDocument/2006/relationships/slideLayout" Target="../slideLayouts/slideLayout1.xml"/><Relationship Id="rId6" Type="http://schemas.openxmlformats.org/officeDocument/2006/relationships/hyperlink" Target="https://fa.wikipedia.org/wiki/%DA%AF%D8%B1%D8%B4%D8%A7%D9%85_%D8%B4%D9%88%D8%A6%D9%84%D9%85" TargetMode="External"/><Relationship Id="rId23" Type="http://schemas.openxmlformats.org/officeDocument/2006/relationships/hyperlink" Target="https://fa.wikipedia.org/wiki/%D8%AF%D8%A7%D9%86%D8%B4%DA%AF%D8%A7%D9%87_%D8%AA%D9%87%D8%B1%D8%A7%D9%86" TargetMode="External"/><Relationship Id="rId28" Type="http://schemas.openxmlformats.org/officeDocument/2006/relationships/hyperlink" Target="https://fa.wikipedia.org/wiki/%D8%A7%DB%8C%D8%B1%D8%A7%D9%86" TargetMode="External"/><Relationship Id="rId49" Type="http://schemas.openxmlformats.org/officeDocument/2006/relationships/hyperlink" Target="#cite_note-49"/><Relationship Id="rId114" Type="http://schemas.openxmlformats.org/officeDocument/2006/relationships/hyperlink" Target="https://fa.wikipedia.org/wiki/%D9%87%D8%B1%D9%85%D9%86%D9%88%D8%AA%DB%8C%DA%A9#.D9.87.D8.B1.D9.85.D9.86.D9.88.D8.AA.DB.8C.DA.A9_.D9.81.D9.84.D8.B3.D9.81.DB.8C" TargetMode="External"/><Relationship Id="rId119" Type="http://schemas.openxmlformats.org/officeDocument/2006/relationships/hyperlink" Target="https://fa.wikipedia.org/w/index.php?title=%D9%85%D8%AA%D8%A7%D9%81%DB%8C%D8%B2%DB%8C%DA%A9_%DA%86%DB%8C%D8%B3%D8%AA&amp;action=edit&amp;redlink=1" TargetMode="External"/><Relationship Id="rId44" Type="http://schemas.openxmlformats.org/officeDocument/2006/relationships/hyperlink" Target="https://fa.wikipedia.org/w/index.php?title=%D9%87%D8%A7%D9%86%D8%B1%DB%8C_%DA%A9%D9%88%D8%B1%D8%A8%D9%86&amp;action=edit&amp;section=4" TargetMode="External"/><Relationship Id="rId60" Type="http://schemas.openxmlformats.org/officeDocument/2006/relationships/hyperlink" Target="https://fa.wikipedia.org/wiki/%D8%A7%D8%B3%D9%BE%D8%A7%D9%86%DB%8C%D8%A7%DB%8C%DB%8C" TargetMode="External"/><Relationship Id="rId65" Type="http://schemas.openxmlformats.org/officeDocument/2006/relationships/hyperlink" Target="https://fa.wikipedia.org/wiki/%D8%B2%D8%A8%D8%A7%D9%86_%D9%81%D8%A7%D8%B1%D8%B3%DB%8C" TargetMode="External"/><Relationship Id="rId81" Type="http://schemas.openxmlformats.org/officeDocument/2006/relationships/hyperlink" Target="https://fa.wikipedia.org/wiki/%DA%A9%D8%A7%D8%B1%D9%84_%D8%A8%D8%A7%D8%B1%D8%AA" TargetMode="External"/><Relationship Id="rId86" Type="http://schemas.openxmlformats.org/officeDocument/2006/relationships/hyperlink" Target="https://fa.wikipedia.org/wiki/%D9%81%D9%84%D8%B3%D9%81%D9%87_%D9%82%D8%B1%D9%88%D9%86_%D9%88%D8%B3%D8%B7%DB%8C" TargetMode="External"/><Relationship Id="rId130" Type="http://schemas.openxmlformats.org/officeDocument/2006/relationships/hyperlink" Target="#cite_note-21"/><Relationship Id="rId135" Type="http://schemas.openxmlformats.org/officeDocument/2006/relationships/hyperlink" Target="https://fa.wikipedia.org/wiki/%DB%8C%D9%88%D9%87%D8%A7%D9%86_%DA%AF%D8%A6%D9%88%D8%B1%DA%AF_%D9%87%D8%A7%D9%85%D8%A7%D9%86" TargetMode="External"/><Relationship Id="rId151" Type="http://schemas.openxmlformats.org/officeDocument/2006/relationships/hyperlink" Target="#cite_note-27"/><Relationship Id="rId13" Type="http://schemas.openxmlformats.org/officeDocument/2006/relationships/hyperlink" Target="https://fa.wikipedia.org/w/index.php?title=%D8%A7%D8%B1%D9%86%D8%B3%D8%AA_%D8%A8%D9%86%D8%AA%D8%B3&amp;action=edit&amp;redlink=1" TargetMode="External"/><Relationship Id="rId18" Type="http://schemas.openxmlformats.org/officeDocument/2006/relationships/hyperlink" Target="https://fa.wikipedia.org/w/index.php?title=%D8%A7%D8%B3%D9%84%D8%A7%D9%85_%D8%A7%DB%8C%D8%B1%D8%A7%D9%86%DB%8C&amp;action=edit&amp;redlink=1" TargetMode="External"/><Relationship Id="rId39" Type="http://schemas.openxmlformats.org/officeDocument/2006/relationships/hyperlink" Target="https://fa.wikipedia.org/wiki/%D9%85%DA%A9%D8%A7%D8%B1%D9%85_%D8%B4%DB%8C%D8%B1%D8%A7%D8%B2%DB%8C" TargetMode="External"/><Relationship Id="rId109" Type="http://schemas.openxmlformats.org/officeDocument/2006/relationships/hyperlink" Target="#cite_note-17"/><Relationship Id="rId34" Type="http://schemas.openxmlformats.org/officeDocument/2006/relationships/hyperlink" Target="https://fa.wikipedia.org/wiki/%D8%AF%D8%A7%D8%B1%DB%8C%D9%88%D8%B4_%D8%B4%D8%A7%DB%8C%DA%AF%D8%A7%D9%86" TargetMode="External"/><Relationship Id="rId50" Type="http://schemas.openxmlformats.org/officeDocument/2006/relationships/hyperlink" Target="#cite_note-50"/><Relationship Id="rId55" Type="http://schemas.openxmlformats.org/officeDocument/2006/relationships/hyperlink" Target="https://fa.wikipedia.org/wiki/%D9%81%D9%84%D8%B3%D9%81%D9%87" TargetMode="External"/><Relationship Id="rId76" Type="http://schemas.openxmlformats.org/officeDocument/2006/relationships/hyperlink" Target="https://fa.wikipedia.org/w/index.php?title=%D8%A8%D8%B1%D9%86%D8%A7%D8%B1%D8%AF_%DA%AF%D8%B1%D9%88%D8%A6%D8%AA%D9%88%D8%B3%DB%8C%D8%A7%D9%86&amp;action=edit&amp;redlink=1" TargetMode="External"/><Relationship Id="rId97" Type="http://schemas.openxmlformats.org/officeDocument/2006/relationships/hyperlink" Target="https://fa.wikipedia.org/wiki/%D9%81%D9%84%D8%B3%D9%81%D9%87_%D9%87%D9%86%D8%AF%DB%8C" TargetMode="External"/><Relationship Id="rId104" Type="http://schemas.openxmlformats.org/officeDocument/2006/relationships/hyperlink" Target="#cite_note-16"/><Relationship Id="rId120" Type="http://schemas.openxmlformats.org/officeDocument/2006/relationships/hyperlink" Target="https://fa.wikipedia.org/wiki/%D9%87%D8%B3%D8%AA%DB%8C_%D9%88_%D8%B2%D9%85%D8%A7%D9%86" TargetMode="External"/><Relationship Id="rId125" Type="http://schemas.openxmlformats.org/officeDocument/2006/relationships/hyperlink" Target="https://fa.wikipedia.org/wiki/%D8%A7%D9%85%D8%A7%D9%86%D9%88%D8%A6%D9%84_%D8%B3%D9%88%DB%8C%D8%AF%D9%86%D8%A8%D8%B1%DA%AF" TargetMode="External"/><Relationship Id="rId141" Type="http://schemas.openxmlformats.org/officeDocument/2006/relationships/hyperlink" Target="#cite_note-24"/><Relationship Id="rId146" Type="http://schemas.openxmlformats.org/officeDocument/2006/relationships/hyperlink" Target="https://fa.wikipedia.org/wiki/%D9%85%D9%87%D8%AF%DB%8C_%D8%A8%DB%8C%D8%A7%D9%86%DB%8C" TargetMode="External"/><Relationship Id="rId7" Type="http://schemas.openxmlformats.org/officeDocument/2006/relationships/hyperlink" Target="https://fa.wikipedia.org/wiki/%DB%8C%D9%87%D9%88%D8%AF%DB%8C" TargetMode="External"/><Relationship Id="rId71" Type="http://schemas.openxmlformats.org/officeDocument/2006/relationships/hyperlink" Target="https://fa.wikipedia.org/wiki/%D8%A2%D9%84%D9%85%D8%A7%D9%86" TargetMode="External"/><Relationship Id="rId92" Type="http://schemas.openxmlformats.org/officeDocument/2006/relationships/hyperlink" Target="https://fa.wikipedia.org/w/index.php?title=%D9%86%D9%81%D9%88%D8%B3_%D9%81%D9%84%DA%A9%DB%8C&amp;action=edit&amp;redlink=1" TargetMode="External"/><Relationship Id="rId2" Type="http://schemas.openxmlformats.org/officeDocument/2006/relationships/hyperlink" Target="https://fa.wikipedia.org/wiki/%D8%AA%D8%A7%D8%B1%DB%8C%D8%AE_%D9%81%D9%84%D8%B3%D9%81%D9%87_%D8%A7%D8%B3%D9%84%D8%A7%D9%85%DB%8C_(%DA%A9%D8%AA%D8%A7%D8%A8)" TargetMode="External"/><Relationship Id="rId29" Type="http://schemas.openxmlformats.org/officeDocument/2006/relationships/hyperlink" Target="https://fa.wikipedia.org/wiki/%D9%81%D8%B1%D8%A7%D9%86%D8%B3%D9%87" TargetMode="External"/><Relationship Id="rId24" Type="http://schemas.openxmlformats.org/officeDocument/2006/relationships/hyperlink" Target="https://fa.wikipedia.org/wiki/%D8%B3%DB%8C%D8%AF_%D8%AD%D8%B3%DB%8C%D9%86_%D9%86%D8%B5%D8%B1" TargetMode="External"/><Relationship Id="rId40" Type="http://schemas.openxmlformats.org/officeDocument/2006/relationships/hyperlink" Target="#cite_note-31"/><Relationship Id="rId45" Type="http://schemas.openxmlformats.org/officeDocument/2006/relationships/hyperlink" Target="https://fa.wikipedia.org/w/index.php?title=%D9%87%D8%A7%D9%86%D8%B1%DB%8C_%DA%A9%D9%88%D8%B1%D8%A8%D9%86&amp;action=edit&amp;section=5" TargetMode="External"/><Relationship Id="rId66" Type="http://schemas.openxmlformats.org/officeDocument/2006/relationships/hyperlink" Target="https://fa.wikipedia.org/wiki/%D8%B2%D8%A8%D8%A7%D9%86_%D8%AA%D8%B1%DA%A9%DB%8C" TargetMode="External"/><Relationship Id="rId87" Type="http://schemas.openxmlformats.org/officeDocument/2006/relationships/hyperlink" Target="https://fa.wikipedia.org/wiki/%D8%A7%D8%A8%D9%86_%D8%B3%DB%8C%D9%86%D8%A7" TargetMode="External"/><Relationship Id="rId110" Type="http://schemas.openxmlformats.org/officeDocument/2006/relationships/hyperlink" Target="https://fa.wikipedia.org/wiki/%D8%AD%DA%A9%D9%85%D8%AA_%D8%A7%D9%84%D8%A7%D8%B4%D8%B1%D8%A7%D9%82" TargetMode="External"/><Relationship Id="rId115" Type="http://schemas.openxmlformats.org/officeDocument/2006/relationships/hyperlink" Target="https://fa.wikipedia.org/wiki/%D8%B1%D9%88%D8%B4_%D8%B4%D9%86%D8%A7%D8%B3%DB%8C" TargetMode="External"/><Relationship Id="rId131" Type="http://schemas.openxmlformats.org/officeDocument/2006/relationships/hyperlink" Target="https://fa.wikipedia.org/w/index.php?title=%D8%A7%D9%84%DA%A9%D8%B3%D8%A7%D9%86%D8%AF%D8%B1_%DA%A9%D9%88%DB%8C%D8%B1%D9%87&amp;action=edit&amp;redlink=1" TargetMode="External"/><Relationship Id="rId136" Type="http://schemas.openxmlformats.org/officeDocument/2006/relationships/hyperlink" Target="https://fa.wikipedia.org/wiki/%D9%87%D8%B1%D9%85%D9%86%D9%88%D8%AA%DB%8C%DA%A9" TargetMode="External"/><Relationship Id="rId61" Type="http://schemas.openxmlformats.org/officeDocument/2006/relationships/hyperlink" Target="https://fa.wikipedia.org/wiki/%D8%AF%D8%A7%D9%86%D8%B4%DA%AF%D8%A7%D9%87_%D8%B3%D8%A7%D9%84%D8%A7%D9%85%D8%A7%D9%86%DA%A9%D8%A7" TargetMode="External"/><Relationship Id="rId82" Type="http://schemas.openxmlformats.org/officeDocument/2006/relationships/hyperlink" Target="https://fa.wikipedia.org/wiki/%DA%98%D8%B1%DA%98_%D8%AF%D9%88%D9%85%D8%B2%DB%8C%D9%84" TargetMode="External"/><Relationship Id="rId152" Type="http://schemas.openxmlformats.org/officeDocument/2006/relationships/hyperlink" Target="#cite_note-28"/><Relationship Id="rId19" Type="http://schemas.openxmlformats.org/officeDocument/2006/relationships/hyperlink" Target="https://fa.wikipedia.org/w/index.php?title=%D8%AA%D8%AE%DB%8C%D9%84_%D8%AE%D9%84%D8%A7%D9%82_%D8%AF%D8%B1_%D8%AA%D8%B5%D9%88%D9%81_%D8%A7%D8%A8%D9%86_%D8%B9%D8%B1%D8%A8%DB%8C&amp;action=edit&amp;redlink=1" TargetMode="External"/><Relationship Id="rId14" Type="http://schemas.openxmlformats.org/officeDocument/2006/relationships/hyperlink" Target="https://fa.wikipedia.org/wiki/%D9%85%D8%A7%D8%B1%D8%A8%D9%88%D8%B1%DA%AF" TargetMode="External"/><Relationship Id="rId30" Type="http://schemas.openxmlformats.org/officeDocument/2006/relationships/hyperlink" Target="https://fa.wikipedia.org/wiki/%D9%85%D8%AD%D9%85%D8%AF%DA%A9%D8%A7%D8%B8%D9%85_%D8%B9%D8%B5%D8%A7%D8%B1" TargetMode="External"/><Relationship Id="rId35" Type="http://schemas.openxmlformats.org/officeDocument/2006/relationships/hyperlink" Target="https://fa.wikipedia.org/wiki/%D8%A8%D8%AF%DB%8C%D8%B9_%D8%A7%D9%84%D8%B2%D9%85%D8%A7%D9%86_%D9%81%D8%B1%D9%88%D8%B2%D8%A7%D9%86%D9%81%D8%B1" TargetMode="External"/><Relationship Id="rId56" Type="http://schemas.openxmlformats.org/officeDocument/2006/relationships/hyperlink" Target="https://fa.wikipedia.org/wiki/%D8%B1%D9%88%D8%A7%D9%82%DB%8C%E2%80%8C%DA%AF%D8%B1%DB%8C" TargetMode="External"/><Relationship Id="rId77" Type="http://schemas.openxmlformats.org/officeDocument/2006/relationships/hyperlink" Target="#cite_note-13"/><Relationship Id="rId100" Type="http://schemas.openxmlformats.org/officeDocument/2006/relationships/hyperlink" Target="https://fa.wikipedia.org/wiki/%D9%84%D9%88%DB%8C%DB%8C_%D9%85%D8%A7%D8%B3%DB%8C%D9%86%DB%8C%D9%88%D9%86" TargetMode="External"/><Relationship Id="rId105" Type="http://schemas.openxmlformats.org/officeDocument/2006/relationships/hyperlink" Target="https://fa.wikipedia.org/wiki/%D8%AA%D8%B4%DB%8C%D8%B9" TargetMode="External"/><Relationship Id="rId126" Type="http://schemas.openxmlformats.org/officeDocument/2006/relationships/hyperlink" Target="https://fa.wikipedia.org/wiki/%D9%85%D8%A7%D8%AF%DB%8C" TargetMode="External"/><Relationship Id="rId147" Type="http://schemas.openxmlformats.org/officeDocument/2006/relationships/hyperlink" Target="https://fa.wikipedia.org/wiki/%D8%B2%D8%B1%D8%AA%D8%B4%D8%AA%DB%8C" TargetMode="External"/><Relationship Id="rId8" Type="http://schemas.openxmlformats.org/officeDocument/2006/relationships/hyperlink" Target="https://fa.wikipedia.org/wiki/%D9%82%D8%A8%D8%A7%D9%84%D8%A7" TargetMode="External"/><Relationship Id="rId51" Type="http://schemas.openxmlformats.org/officeDocument/2006/relationships/hyperlink" Target="https://fa.wikipedia.org/wiki/%DA%A9%D8%B1%DB%8C%D9%85_%D9%85%D8%AC%D8%AA%D9%87%D8%AF%DB%8C" TargetMode="External"/><Relationship Id="rId72" Type="http://schemas.openxmlformats.org/officeDocument/2006/relationships/hyperlink" Target="https://fa.wikipedia.org/wiki/%D8%B3%D9%88%D8%A6%D8%AF" TargetMode="External"/><Relationship Id="rId93" Type="http://schemas.openxmlformats.org/officeDocument/2006/relationships/hyperlink" Target="https://fa.wikipedia.org/w/index.php?title=%D9%81%D9%84%D8%B3%D9%81%D9%87_%D8%B3%DB%8C%D9%86%D9%88%DB%8C&amp;action=edit&amp;redlink=1" TargetMode="External"/><Relationship Id="rId98" Type="http://schemas.openxmlformats.org/officeDocument/2006/relationships/hyperlink" Target="https://fa.wikipedia.org/wiki/%D8%A7%D9%88%D9%BE%D8%A7%D9%86%DB%8C%D8%B4%D8%A7%D8%AF%D9%87%D8%A7" TargetMode="External"/><Relationship Id="rId121" Type="http://schemas.openxmlformats.org/officeDocument/2006/relationships/hyperlink" Target="https://fa.wikipedia.org/w/index.php?title=%DA%98%D8%A7%D9%86_%D8%A8%D8%B1%D9%86&amp;action=edit&amp;redlink=1" TargetMode="External"/><Relationship Id="rId142" Type="http://schemas.openxmlformats.org/officeDocument/2006/relationships/hyperlink" Target="https://fa.wikipedia.org/wiki/%D8%AA%D9%87%D8%B1%D8%A7%D9%86" TargetMode="External"/><Relationship Id="rId3" Type="http://schemas.openxmlformats.org/officeDocument/2006/relationships/hyperlink" Target="https://fa.wikipedia.org/wiki/%D8%A7%D8%B3%D8%AF%D8%A7%D9%84%D9%84%D9%87_%D9%85%D8%A8%D8%B4%D8%B1%DB%8C" TargetMode="External"/><Relationship Id="rId25" Type="http://schemas.openxmlformats.org/officeDocument/2006/relationships/hyperlink" Target="#cite_note-30"/><Relationship Id="rId46" Type="http://schemas.openxmlformats.org/officeDocument/2006/relationships/hyperlink" Target="https://fa.wikipedia.org/wiki/%D9%87%D9%88%D8%B3%D8%B1%D9%84" TargetMode="External"/><Relationship Id="rId67" Type="http://schemas.openxmlformats.org/officeDocument/2006/relationships/hyperlink" Target="https://fa.wikipedia.org/wiki/%DA%A9%D8%AA%D8%A7%D8%A8%D8%AE%D8%A7%D9%86%D9%87_%D9%85%D9%84%DB%8C" TargetMode="External"/><Relationship Id="rId116" Type="http://schemas.openxmlformats.org/officeDocument/2006/relationships/hyperlink" Target="#cite_note-19"/><Relationship Id="rId137" Type="http://schemas.openxmlformats.org/officeDocument/2006/relationships/hyperlink" Target="https://fa.wikipedia.org/wiki/%D8%A7%D8%B3%D8%AA%D8%A7%D9%86%D8%A8%D9%88%D9%84" TargetMode="External"/><Relationship Id="rId20" Type="http://schemas.openxmlformats.org/officeDocument/2006/relationships/hyperlink" Target="#cite_note-29"/><Relationship Id="rId41" Type="http://schemas.openxmlformats.org/officeDocument/2006/relationships/hyperlink" Target="https://fa.wikipedia.org/wiki/%D8%BA%D9%84%D8%A7%D9%85%D8%AD%D8%B3%DB%8C%D9%86_%D8%A7%D8%A8%D8%B1%D8%A7%D9%87%DB%8C%D9%85%DB%8C_%D8%AF%DB%8C%D9%86%D8%A7%D9%86%DB%8C" TargetMode="External"/><Relationship Id="rId62" Type="http://schemas.openxmlformats.org/officeDocument/2006/relationships/hyperlink" Target="#cite_note-10"/><Relationship Id="rId83" Type="http://schemas.openxmlformats.org/officeDocument/2006/relationships/hyperlink" Target="https://fa.wikipedia.org/wiki/%D8%A8%DB%8C%DA%98%D9%86_%D8%B9%D8%A8%D8%AF%D8%A7%D9%84%DA%A9%D8%B1%DB%8C%D9%85%DB%8C" TargetMode="External"/><Relationship Id="rId88" Type="http://schemas.openxmlformats.org/officeDocument/2006/relationships/hyperlink" Target="https://fa.wikipedia.org/wiki/%D8%B2%D8%A8%D8%A7%D9%86_%D9%84%D8%A7%D8%AA%DB%8C%D9%86" TargetMode="External"/><Relationship Id="rId111" Type="http://schemas.openxmlformats.org/officeDocument/2006/relationships/hyperlink" Target="#cite_note-18"/><Relationship Id="rId132" Type="http://schemas.openxmlformats.org/officeDocument/2006/relationships/hyperlink" Target="#cite_note-22"/><Relationship Id="rId15" Type="http://schemas.openxmlformats.org/officeDocument/2006/relationships/hyperlink" Target="https://fa.wikipedia.org/w/index.php?title=%DA%98%DB%8C%D9%84%D8%A8%D8%B1_%D8%AF%D9%88%D8%B1%D8%A7%D9%86&amp;action=edit&amp;redlink=1" TargetMode="External"/><Relationship Id="rId36" Type="http://schemas.openxmlformats.org/officeDocument/2006/relationships/hyperlink" Target="https://fa.wikipedia.org/wiki/%D9%85%D8%AD%D9%85%D8%AF_%D9%85%D8%B9%DB%8C%D9%86" TargetMode="External"/><Relationship Id="rId57" Type="http://schemas.openxmlformats.org/officeDocument/2006/relationships/hyperlink" Target="https://fa.wikipedia.org/wiki/%D8%B3%D9%86%D8%AA_%D8%A2%DA%AF%D9%88%D8%B3%D8%AA%DB%8C%D9%86" TargetMode="External"/><Relationship Id="rId106" Type="http://schemas.openxmlformats.org/officeDocument/2006/relationships/hyperlink" Target="https://fa.wikipedia.org/wiki/%D8%AA%D8%B5%D9%88%D9%81" TargetMode="External"/><Relationship Id="rId127" Type="http://schemas.openxmlformats.org/officeDocument/2006/relationships/hyperlink" Target="https://fa.wikipedia.org/wiki/%D9%85%D8%B9%D9%86%D9%88%DB%8C%D8%AA" TargetMode="External"/><Relationship Id="rId10" Type="http://schemas.openxmlformats.org/officeDocument/2006/relationships/hyperlink" Target="https://fa.wikipedia.org/wiki/%DA%A9%D8%A7%D8%B1%D9%84_%DA%AF%D9%88%D8%B3%D8%AA%D8%A7%D9%88_%DB%8C%D9%88%D9%86%DA%AF" TargetMode="External"/><Relationship Id="rId31" Type="http://schemas.openxmlformats.org/officeDocument/2006/relationships/hyperlink" Target="https://fa.wikipedia.org/wiki/%D9%85%D8%B1%D8%AA%D8%B6%DB%8C_%D9%85%D8%B7%D9%87%D8%B1%DB%8C" TargetMode="External"/><Relationship Id="rId52" Type="http://schemas.openxmlformats.org/officeDocument/2006/relationships/hyperlink" Target="https://fa.wikipedia.org/wiki/%D8%A2%D9%88%D8%B1%DB%8C%D9%84" TargetMode="External"/><Relationship Id="rId73" Type="http://schemas.openxmlformats.org/officeDocument/2006/relationships/hyperlink" Target="https://fa.wikipedia.org/w/index.php?title=%D8%B1%D9%88%D8%AF%D9%88%D9%84%D9%81_%D8%A7%D9%88%D8%AA%D9%88&amp;action=edit&amp;redlink=1" TargetMode="External"/><Relationship Id="rId78" Type="http://schemas.openxmlformats.org/officeDocument/2006/relationships/hyperlink" Target="https://fa.wikipedia.org/wiki/%D8%A2%D9%86%D8%AF%D8%B1%D9%87_%D9%85%D8%A7%D9%84%D8%B1%D9%88" TargetMode="External"/><Relationship Id="rId94" Type="http://schemas.openxmlformats.org/officeDocument/2006/relationships/hyperlink" Target="https://fa.wikipedia.org/wiki/%D8%A7%D9%85%DB%8C%D9%84_%D8%A8%D8%B1%DB%8C%D9%87" TargetMode="External"/><Relationship Id="rId99" Type="http://schemas.openxmlformats.org/officeDocument/2006/relationships/hyperlink" Target="#cite_note-15"/><Relationship Id="rId101" Type="http://schemas.openxmlformats.org/officeDocument/2006/relationships/hyperlink" Target="https://fa.wikipedia.org/wiki/%D8%B9%D8%B1%D9%81%D8%A7%D9%86" TargetMode="External"/><Relationship Id="rId122" Type="http://schemas.openxmlformats.org/officeDocument/2006/relationships/hyperlink" Target="#cite_note-20"/><Relationship Id="rId143" Type="http://schemas.openxmlformats.org/officeDocument/2006/relationships/hyperlink" Target="https://fa.wikipedia.org/wiki/%D8%A7%D8%A8%D8%B1%D8%A7%D9%87%DB%8C%D9%85_%D9%BE%D9%88%D8%B1%D8%AF%D8%A7%D9%88%D9%88%D8%AF" TargetMode="External"/><Relationship Id="rId148" Type="http://schemas.openxmlformats.org/officeDocument/2006/relationships/hyperlink" Target="#cite_note-25"/><Relationship Id="rId4" Type="http://schemas.openxmlformats.org/officeDocument/2006/relationships/hyperlink" Target="https://fa.wikipedia.org/wiki/%D8%AC%D9%88%D8%A7%D8%AF_%D8%B7%D8%A8%D8%A7%D8%B7%D8%A8%D8%A7%DB%8C%DB%8C" TargetMode="External"/><Relationship Id="rId9" Type="http://schemas.openxmlformats.org/officeDocument/2006/relationships/hyperlink" Target="https://fa.wikipedia.org/w/index.php?title=%D8%A2%D8%AF%D9%88%D9%84%D9%81_%D9%BE%D9%88%D8%B1%D8%AA%D9%85%D8%A7%D9%86&amp;action=edit&amp;redlink=1" TargetMode="External"/><Relationship Id="rId26" Type="http://schemas.openxmlformats.org/officeDocument/2006/relationships/hyperlink" Target="https://fa.wikipedia.org/wiki/%D8%B9%D9%84%D8%A7%D9%85%D9%87_%D8%B7%D8%A8%D8%A7%D8%B7%D8%A8%D8%A7%DB%8C%DB%8C" TargetMode="External"/><Relationship Id="rId47" Type="http://schemas.openxmlformats.org/officeDocument/2006/relationships/hyperlink" Target="https://fa.wikipedia.org/wiki/%D9%85%D8%B1%DA%AF" TargetMode="External"/><Relationship Id="rId68" Type="http://schemas.openxmlformats.org/officeDocument/2006/relationships/hyperlink" Target="https://fa.wikipedia.org/wiki/%D8%A7%D9%86%D8%B3%D8%A7%D9%86_%D8%B4%D9%86%D8%A7%D8%B3%DB%8C" TargetMode="External"/><Relationship Id="rId89" Type="http://schemas.openxmlformats.org/officeDocument/2006/relationships/hyperlink" Target="https://fa.wikipedia.org/wiki/%D8%AA%D9%88%D9%84%D8%AF%D9%88" TargetMode="External"/><Relationship Id="rId112" Type="http://schemas.openxmlformats.org/officeDocument/2006/relationships/hyperlink" Target="https://fa.wikipedia.org/wiki/%D9%BE%D8%AF%DB%8C%D8%AF%D9%87%E2%80%8C%D8%B4%D9%86%D8%A7%D8%B3%DB%8C_(%D9%81%D9%84%D8%B3%D9%81%D9%87)" TargetMode="External"/><Relationship Id="rId133" Type="http://schemas.openxmlformats.org/officeDocument/2006/relationships/hyperlink" Target="https://fa.wikipedia.org/wiki/%D8%A7%D9%84%D9%87%DB%8C%D8%A7%D8%AA" TargetMode="External"/><Relationship Id="rId16" Type="http://schemas.openxmlformats.org/officeDocument/2006/relationships/hyperlink" Target="https://fa.wikipedia.org/w/index.php?title=%D8%AC%DB%8C%D9%85%D8%B2_%D9%87%DB%8C%D9%84%D9%85%D9%86&amp;action=edit&amp;redlink=1" TargetMode="External"/><Relationship Id="rId37" Type="http://schemas.openxmlformats.org/officeDocument/2006/relationships/hyperlink" Target="https://fa.wikipedia.org/w/index.php?title=%D8%B9%DB%8C%D8%B3%DB%8C_%D8%B3%D9%BE%D9%87%D8%A8%D8%AF%DB%8C&amp;action=edit&amp;redlink=1" TargetMode="External"/><Relationship Id="rId58" Type="http://schemas.openxmlformats.org/officeDocument/2006/relationships/hyperlink" Target="https://fa.wikipedia.org/w/index.php?title=%D9%84%D9%88%DB%8C%DB%8C_%D8%AF_%D9%84%D8%A6%D9%88%D9%86&amp;action=edit&amp;redlink=1" TargetMode="External"/><Relationship Id="rId79" Type="http://schemas.openxmlformats.org/officeDocument/2006/relationships/hyperlink" Target="https://fa.wikipedia.org/wiki/%D8%A7%D8%B1%D9%86%D8%B3%D8%AA_%DA%A9%D8%A7%D8%B3%DB%8C%D8%B1%D8%B1" TargetMode="External"/><Relationship Id="rId102" Type="http://schemas.openxmlformats.org/officeDocument/2006/relationships/hyperlink" Target="https://fa.wikipedia.org/wiki/%D8%B4%D9%87%D8%A7%D8%A8_%D8%A7%D9%84%D8%AF%DB%8C%D9%86_%D8%B3%D9%87%D8%B1%D9%88%D8%B1%D8%AF%DB%8C" TargetMode="External"/><Relationship Id="rId123" Type="http://schemas.openxmlformats.org/officeDocument/2006/relationships/hyperlink" Target="https://fa.wikipedia.org/wiki/%D8%B3%D8%A7%D8%B1%D8%AA%D8%B1" TargetMode="External"/><Relationship Id="rId144" Type="http://schemas.openxmlformats.org/officeDocument/2006/relationships/hyperlink" Target="https://fa.wikipedia.org/wiki/%D8%A7%D9%88%D8%B3%D8%AA%D8%A7" TargetMode="External"/><Relationship Id="rId90" Type="http://schemas.openxmlformats.org/officeDocument/2006/relationships/hyperlink" Target="https://fa.wikipedia.org/w/index.php?title=%D9%81%D8%B1%D8%B4%D8%AA%D9%87_%D8%B4%D9%86%D8%A7%D8%B3%DB%8C&amp;action=edit&amp;redlink=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20888" y="2268785"/>
            <a:ext cx="4440775" cy="10815345"/>
          </a:xfrm>
        </p:spPr>
        <p:txBody>
          <a:bodyPr/>
          <a:lstStyle/>
          <a:p>
            <a:pPr algn="just" rtl="1">
              <a:buFont typeface="+mj-lt"/>
              <a:buAutoNum type="arabicPeriod"/>
            </a:pPr>
            <a:r>
              <a:rPr lang="fa-IR" sz="800" dirty="0" smtClean="0">
                <a:hlinkClick r:id="rId2" action="ppaction://hlinkfile" tooltip="تاریخ فلسفه اسلامی (کتاب)"/>
              </a:rPr>
              <a:t>تاریخ فلسفهٔ اسلامی</a:t>
            </a:r>
            <a:r>
              <a:rPr lang="fa-IR" sz="800" dirty="0" smtClean="0"/>
              <a:t> (بخش نخست این کتاب توسط </a:t>
            </a:r>
            <a:r>
              <a:rPr lang="fa-IR" sz="800" dirty="0" smtClean="0">
                <a:hlinkClick r:id="rId3" action="ppaction://hlinkfile" tooltip="اسدالله مبشری"/>
              </a:rPr>
              <a:t>اسدالله مبشری</a:t>
            </a:r>
            <a:r>
              <a:rPr lang="fa-IR" sz="800" dirty="0" smtClean="0"/>
              <a:t> به فارسی برگردانده شد و سپس متن کامل آن توسط </a:t>
            </a:r>
            <a:r>
              <a:rPr lang="fa-IR" sz="800" dirty="0" smtClean="0">
                <a:hlinkClick r:id="rId4" action="ppaction://hlinkfile" tooltip="جواد طباطبایی"/>
              </a:rPr>
              <a:t>جواد طباطبایی</a:t>
            </a:r>
            <a:r>
              <a:rPr lang="fa-IR" sz="800" dirty="0" smtClean="0"/>
              <a:t> ترجمه شد.)</a:t>
            </a:r>
          </a:p>
          <a:p>
            <a:pPr lvl="0" algn="just" rtl="1"/>
            <a:r>
              <a:rPr lang="fa-IR" sz="1000" dirty="0" smtClean="0">
                <a:solidFill>
                  <a:srgbClr val="474B78">
                    <a:lumMod val="50000"/>
                  </a:srgbClr>
                </a:solidFill>
              </a:rPr>
              <a:t>کربن </a:t>
            </a:r>
            <a:r>
              <a:rPr lang="fa-IR" sz="1000" dirty="0">
                <a:solidFill>
                  <a:srgbClr val="474B78">
                    <a:lumMod val="50000"/>
                  </a:srgbClr>
                </a:solidFill>
              </a:rPr>
              <a:t>از ۱۹۴۹ به محفل ارانوس دعوت شد و تا ۱۹۷۸ در جلسات آن شرکت می کرد و تبدیل به یکی از ارکان این حلقه شد. وی در آنجا با اندیشمندانی همچون </a:t>
            </a:r>
            <a:r>
              <a:rPr lang="fa-IR" sz="1000" dirty="0">
                <a:solidFill>
                  <a:srgbClr val="474B78">
                    <a:lumMod val="50000"/>
                  </a:srgbClr>
                </a:solidFill>
                <a:hlinkClick r:id="rId5" action="ppaction://hlinkfile" tooltip="میرچا الیاده"/>
              </a:rPr>
              <a:t>میرچا الیاده</a:t>
            </a:r>
            <a:r>
              <a:rPr lang="fa-IR" sz="1000" dirty="0">
                <a:solidFill>
                  <a:srgbClr val="474B78">
                    <a:lumMod val="50000"/>
                  </a:srgbClr>
                </a:solidFill>
              </a:rPr>
              <a:t> دین شناس، </a:t>
            </a:r>
            <a:r>
              <a:rPr lang="fa-IR" sz="1000" dirty="0">
                <a:solidFill>
                  <a:srgbClr val="474B78">
                    <a:lumMod val="50000"/>
                  </a:srgbClr>
                </a:solidFill>
                <a:hlinkClick r:id="rId6" action="ppaction://hlinkfile" tooltip="گرشام شوئلم"/>
              </a:rPr>
              <a:t>گرشام شوئلم</a:t>
            </a:r>
            <a:r>
              <a:rPr lang="fa-IR" sz="1000" dirty="0">
                <a:solidFill>
                  <a:srgbClr val="474B78">
                    <a:lumMod val="50000"/>
                  </a:srgbClr>
                </a:solidFill>
              </a:rPr>
              <a:t> استاد عرفان </a:t>
            </a:r>
            <a:r>
              <a:rPr lang="fa-IR" sz="1000" dirty="0">
                <a:solidFill>
                  <a:srgbClr val="474B78">
                    <a:lumMod val="50000"/>
                  </a:srgbClr>
                </a:solidFill>
                <a:hlinkClick r:id="rId7" action="ppaction://hlinkfile" tooltip="یهودی"/>
              </a:rPr>
              <a:t>یهودی</a:t>
            </a:r>
            <a:r>
              <a:rPr lang="fa-IR" sz="1000" dirty="0">
                <a:solidFill>
                  <a:srgbClr val="474B78">
                    <a:lumMod val="50000"/>
                  </a:srgbClr>
                </a:solidFill>
              </a:rPr>
              <a:t> </a:t>
            </a:r>
            <a:r>
              <a:rPr lang="fa-IR" sz="1000" dirty="0">
                <a:solidFill>
                  <a:srgbClr val="474B78">
                    <a:lumMod val="50000"/>
                  </a:srgbClr>
                </a:solidFill>
                <a:hlinkClick r:id="rId8" action="ppaction://hlinkfile" tooltip="قبالا"/>
              </a:rPr>
              <a:t>قبالا</a:t>
            </a:r>
            <a:r>
              <a:rPr lang="fa-IR" sz="1000" dirty="0">
                <a:solidFill>
                  <a:srgbClr val="474B78">
                    <a:lumMod val="50000"/>
                  </a:srgbClr>
                </a:solidFill>
              </a:rPr>
              <a:t>، </a:t>
            </a:r>
            <a:r>
              <a:rPr lang="fa-IR" sz="1000" dirty="0">
                <a:solidFill>
                  <a:srgbClr val="474B78">
                    <a:lumMod val="50000"/>
                  </a:srgbClr>
                </a:solidFill>
                <a:hlinkClick r:id="rId9" action="ppaction://hlinkfile" tooltip="آدولف پورتمان (صفحه وجود ندارد)"/>
              </a:rPr>
              <a:t>آدولف پورتمان</a:t>
            </a:r>
            <a:r>
              <a:rPr lang="fa-IR" sz="1000" dirty="0">
                <a:solidFill>
                  <a:srgbClr val="474B78">
                    <a:lumMod val="50000"/>
                  </a:srgbClr>
                </a:solidFill>
              </a:rPr>
              <a:t> زیست شناس، </a:t>
            </a:r>
            <a:r>
              <a:rPr lang="fa-IR" sz="1000" dirty="0">
                <a:solidFill>
                  <a:srgbClr val="474B78">
                    <a:lumMod val="50000"/>
                  </a:srgbClr>
                </a:solidFill>
                <a:hlinkClick r:id="rId10" action="ppaction://hlinkfile" tooltip="کارل گوستاو یونگ"/>
              </a:rPr>
              <a:t>کارل گوستاو یونگ</a:t>
            </a:r>
            <a:r>
              <a:rPr lang="fa-IR" sz="1000" dirty="0">
                <a:solidFill>
                  <a:srgbClr val="474B78">
                    <a:lumMod val="50000"/>
                  </a:srgbClr>
                </a:solidFill>
              </a:rPr>
              <a:t> </a:t>
            </a:r>
            <a:r>
              <a:rPr lang="fa-IR" sz="1000" dirty="0">
                <a:solidFill>
                  <a:srgbClr val="474B78">
                    <a:lumMod val="50000"/>
                  </a:srgbClr>
                </a:solidFill>
                <a:hlinkClick r:id="rId11" action="ppaction://hlinkfile" tooltip="روانشناس"/>
              </a:rPr>
              <a:t>روانشناس</a:t>
            </a:r>
            <a:r>
              <a:rPr lang="fa-IR" sz="1000" dirty="0">
                <a:solidFill>
                  <a:srgbClr val="474B78">
                    <a:lumMod val="50000"/>
                  </a:srgbClr>
                </a:solidFill>
              </a:rPr>
              <a:t>، سوزوکی استاد </a:t>
            </a:r>
            <a:r>
              <a:rPr lang="fa-IR" sz="1000" dirty="0">
                <a:solidFill>
                  <a:srgbClr val="474B78">
                    <a:lumMod val="50000"/>
                  </a:srgbClr>
                </a:solidFill>
                <a:hlinkClick r:id="rId12" action="ppaction://hlinkfile" tooltip="ذن بودیسم"/>
              </a:rPr>
              <a:t>ذن بودیسم</a:t>
            </a:r>
            <a:r>
              <a:rPr lang="fa-IR" sz="1000" dirty="0">
                <a:solidFill>
                  <a:srgbClr val="474B78">
                    <a:lumMod val="50000"/>
                  </a:srgbClr>
                </a:solidFill>
              </a:rPr>
              <a:t>، </a:t>
            </a:r>
            <a:r>
              <a:rPr lang="fa-IR" sz="1000" dirty="0">
                <a:solidFill>
                  <a:srgbClr val="474B78">
                    <a:lumMod val="50000"/>
                  </a:srgbClr>
                </a:solidFill>
                <a:hlinkClick r:id="rId13" action="ppaction://hlinkfile" tooltip="ارنست بنتس (صفحه وجود ندارد)"/>
              </a:rPr>
              <a:t>ارنست بنتس</a:t>
            </a:r>
            <a:r>
              <a:rPr lang="fa-IR" sz="1000" dirty="0">
                <a:solidFill>
                  <a:srgbClr val="474B78">
                    <a:lumMod val="50000"/>
                  </a:srgbClr>
                </a:solidFill>
              </a:rPr>
              <a:t> الهیدانی از </a:t>
            </a:r>
            <a:r>
              <a:rPr lang="fa-IR" sz="1000" dirty="0">
                <a:solidFill>
                  <a:srgbClr val="474B78">
                    <a:lumMod val="50000"/>
                  </a:srgbClr>
                </a:solidFill>
                <a:hlinkClick r:id="rId14" action="ppaction://hlinkfile" tooltip="ماربورگ"/>
              </a:rPr>
              <a:t>ماربورگ</a:t>
            </a:r>
            <a:r>
              <a:rPr lang="fa-IR" sz="1000" dirty="0">
                <a:solidFill>
                  <a:srgbClr val="474B78">
                    <a:lumMod val="50000"/>
                  </a:srgbClr>
                </a:solidFill>
              </a:rPr>
              <a:t>، </a:t>
            </a:r>
            <a:r>
              <a:rPr lang="fa-IR" sz="1000" dirty="0">
                <a:solidFill>
                  <a:srgbClr val="474B78">
                    <a:lumMod val="50000"/>
                  </a:srgbClr>
                </a:solidFill>
                <a:hlinkClick r:id="rId15" action="ppaction://hlinkfile" tooltip="ژیلبر دوران (صفحه وجود ندارد)"/>
              </a:rPr>
              <a:t>ژیلبر دوران</a:t>
            </a:r>
            <a:r>
              <a:rPr lang="fa-IR" sz="1000" dirty="0">
                <a:solidFill>
                  <a:srgbClr val="474B78">
                    <a:lumMod val="50000"/>
                  </a:srgbClr>
                </a:solidFill>
              </a:rPr>
              <a:t>، </a:t>
            </a:r>
            <a:r>
              <a:rPr lang="fa-IR" sz="1000" dirty="0">
                <a:solidFill>
                  <a:srgbClr val="474B78">
                    <a:lumMod val="50000"/>
                  </a:srgbClr>
                </a:solidFill>
                <a:hlinkClick r:id="rId16" action="ppaction://hlinkfile" tooltip="جیمز هیلمن (صفحه وجود ندارد)"/>
              </a:rPr>
              <a:t>جیمز هیلمن</a:t>
            </a:r>
            <a:r>
              <a:rPr lang="fa-IR" sz="1000" dirty="0">
                <a:solidFill>
                  <a:srgbClr val="474B78">
                    <a:lumMod val="50000"/>
                  </a:srgbClr>
                </a:solidFill>
              </a:rPr>
              <a:t>، </a:t>
            </a:r>
            <a:r>
              <a:rPr lang="fa-IR" sz="1000" dirty="0">
                <a:solidFill>
                  <a:srgbClr val="474B78">
                    <a:lumMod val="50000"/>
                  </a:srgbClr>
                </a:solidFill>
                <a:hlinkClick r:id="rId17" action="ppaction://hlinkfile" tooltip="ایزوتسو"/>
              </a:rPr>
              <a:t>ایزوتسو</a:t>
            </a:r>
            <a:r>
              <a:rPr lang="fa-IR" sz="1000" dirty="0">
                <a:solidFill>
                  <a:srgbClr val="474B78">
                    <a:lumMod val="50000"/>
                  </a:srgbClr>
                </a:solidFill>
              </a:rPr>
              <a:t> و بسیاری دیگر به بحث و گفت و گو می پرداخت. کربن پایه برخی آثارش همچون </a:t>
            </a:r>
            <a:r>
              <a:rPr lang="fa-IR" sz="1000" dirty="0">
                <a:solidFill>
                  <a:srgbClr val="474B78">
                    <a:lumMod val="50000"/>
                  </a:srgbClr>
                </a:solidFill>
                <a:hlinkClick r:id="rId18" action="ppaction://hlinkfile" tooltip="اسلام ایرانی (صفحه وجود ندارد)"/>
              </a:rPr>
              <a:t>اسلام ایرانی</a:t>
            </a:r>
            <a:r>
              <a:rPr lang="fa-IR" sz="1000" dirty="0">
                <a:solidFill>
                  <a:srgbClr val="474B78">
                    <a:lumMod val="50000"/>
                  </a:srgbClr>
                </a:solidFill>
              </a:rPr>
              <a:t> و </a:t>
            </a:r>
            <a:r>
              <a:rPr lang="fa-IR" sz="1000" dirty="0">
                <a:solidFill>
                  <a:srgbClr val="474B78">
                    <a:lumMod val="50000"/>
                  </a:srgbClr>
                </a:solidFill>
                <a:hlinkClick r:id="rId19" action="ppaction://hlinkfile" tooltip="تخیل خلاق در تصوف ابن عربی (صفحه وجود ندارد)"/>
              </a:rPr>
              <a:t>تخیل خلاق در تصوف ابن عربی</a:t>
            </a:r>
            <a:r>
              <a:rPr lang="fa-IR" sz="1000" dirty="0">
                <a:solidFill>
                  <a:srgbClr val="474B78">
                    <a:lumMod val="50000"/>
                  </a:srgbClr>
                </a:solidFill>
              </a:rPr>
              <a:t> در این نشست ها نهاد.</a:t>
            </a:r>
            <a:r>
              <a:rPr lang="fa-IR" sz="1000" baseline="30000" dirty="0">
                <a:solidFill>
                  <a:srgbClr val="474B78">
                    <a:lumMod val="50000"/>
                  </a:srgbClr>
                </a:solidFill>
                <a:hlinkClick r:id="rId20" action="ppaction://hlinkfile"/>
              </a:rPr>
              <a:t>[۱۶]</a:t>
            </a:r>
            <a:r>
              <a:rPr lang="fa-IR" sz="1000" baseline="30000" dirty="0">
                <a:solidFill>
                  <a:srgbClr val="474B78">
                    <a:lumMod val="50000"/>
                  </a:srgbClr>
                </a:solidFill>
                <a:hlinkClick r:id="rId21" action="ppaction://hlinkfile"/>
              </a:rPr>
              <a:t>[۴]</a:t>
            </a:r>
            <a:r>
              <a:rPr lang="fa-IR" sz="1000" dirty="0">
                <a:solidFill>
                  <a:srgbClr val="474B78">
                    <a:lumMod val="50000"/>
                  </a:srgbClr>
                </a:solidFill>
              </a:rPr>
              <a:t> وی از ۱۹۵۵ استاد </a:t>
            </a:r>
            <a:r>
              <a:rPr lang="fa-IR" sz="1000" dirty="0">
                <a:solidFill>
                  <a:srgbClr val="474B78">
                    <a:lumMod val="50000"/>
                  </a:srgbClr>
                </a:solidFill>
                <a:hlinkClick r:id="rId22" action="ppaction://hlinkfile" tooltip="فلسفه اسلامی"/>
              </a:rPr>
              <a:t>فلسفه اسلامی</a:t>
            </a:r>
            <a:r>
              <a:rPr lang="fa-IR" sz="1000" dirty="0">
                <a:solidFill>
                  <a:srgbClr val="474B78">
                    <a:lumMod val="50000"/>
                  </a:srgbClr>
                </a:solidFill>
              </a:rPr>
              <a:t> دانشکده ادبیات </a:t>
            </a:r>
            <a:r>
              <a:rPr lang="fa-IR" sz="1000" dirty="0">
                <a:solidFill>
                  <a:srgbClr val="474B78">
                    <a:lumMod val="50000"/>
                  </a:srgbClr>
                </a:solidFill>
                <a:hlinkClick r:id="rId23" action="ppaction://hlinkfile" tooltip="دانشگاه تهران"/>
              </a:rPr>
              <a:t>دانشگاه تهران</a:t>
            </a:r>
            <a:r>
              <a:rPr lang="fa-IR" sz="1000" dirty="0">
                <a:solidFill>
                  <a:srgbClr val="474B78">
                    <a:lumMod val="50000"/>
                  </a:srgbClr>
                </a:solidFill>
              </a:rPr>
              <a:t> بود و این دانشگاه در ۱۹۵۸ به وی دکترای افتخاری اعطا کرد. بعد از آن تاریخ نیز، وی به دعوت </a:t>
            </a:r>
            <a:r>
              <a:rPr lang="fa-IR" sz="1000" dirty="0">
                <a:solidFill>
                  <a:srgbClr val="474B78">
                    <a:lumMod val="50000"/>
                  </a:srgbClr>
                </a:solidFill>
                <a:hlinkClick r:id="rId24" action="ppaction://hlinkfile" tooltip="سید حسین نصر"/>
              </a:rPr>
              <a:t>سید حسین نصر</a:t>
            </a:r>
            <a:r>
              <a:rPr lang="fa-IR" sz="1000" dirty="0">
                <a:solidFill>
                  <a:srgbClr val="474B78">
                    <a:lumMod val="50000"/>
                  </a:srgbClr>
                </a:solidFill>
              </a:rPr>
              <a:t>، مدیر «انجمن شاهنشاهی حکمت و فلسفه» هر سال به ایران می آمد. </a:t>
            </a:r>
            <a:r>
              <a:rPr lang="fa-IR" sz="1000" baseline="30000" dirty="0">
                <a:solidFill>
                  <a:srgbClr val="474B78">
                    <a:lumMod val="50000"/>
                  </a:srgbClr>
                </a:solidFill>
                <a:hlinkClick r:id="rId21" action="ppaction://hlinkfile"/>
              </a:rPr>
              <a:t>[۴]</a:t>
            </a:r>
            <a:r>
              <a:rPr lang="fa-IR" sz="1000" dirty="0">
                <a:solidFill>
                  <a:srgbClr val="474B78">
                    <a:lumMod val="50000"/>
                  </a:srgbClr>
                </a:solidFill>
              </a:rPr>
              <a:t> کربن در سال ۱۹۷۴ از مدرسه عملی مطالعات عالی پاریس بازنشست شد و یکی از اعضای بنیانگذار دانشگاه سنت جان اورشلیم، مستقر در پاریس شد، که جامعه ای از دانشمندان بود که به مطالعات تطبیقی در امور معنوی می پرداخت. </a:t>
            </a:r>
            <a:r>
              <a:rPr lang="fa-IR" sz="1000" baseline="30000" dirty="0">
                <a:solidFill>
                  <a:srgbClr val="474B78">
                    <a:lumMod val="50000"/>
                  </a:srgbClr>
                </a:solidFill>
                <a:hlinkClick r:id="rId21" action="ppaction://hlinkfile"/>
              </a:rPr>
              <a:t>[۴]</a:t>
            </a:r>
            <a:endParaRPr lang="fa-IR" sz="1000" dirty="0">
              <a:solidFill>
                <a:srgbClr val="474B78">
                  <a:lumMod val="50000"/>
                </a:srgbClr>
              </a:solidFill>
            </a:endParaRPr>
          </a:p>
          <a:p>
            <a:pPr lvl="0" algn="just" rtl="1"/>
            <a:r>
              <a:rPr lang="fa-IR" sz="1000" dirty="0">
                <a:solidFill>
                  <a:srgbClr val="474B78">
                    <a:lumMod val="50000"/>
                  </a:srgbClr>
                </a:solidFill>
              </a:rPr>
              <a:t>از اواخر دهه ۱۹۵۰ محفلی شکل می گیرد که داریوش شایگان از به «حلقه اصحاب تأویل» یاد می کند. این جلسات در منزل ذوالمجدطبطبایی تشکیل می شد.</a:t>
            </a:r>
            <a:r>
              <a:rPr lang="fa-IR" sz="1000" baseline="30000" dirty="0">
                <a:solidFill>
                  <a:srgbClr val="474B78">
                    <a:lumMod val="50000"/>
                  </a:srgbClr>
                </a:solidFill>
                <a:hlinkClick r:id="rId25" action="ppaction://hlinkfile"/>
              </a:rPr>
              <a:t>[۱۷]</a:t>
            </a:r>
            <a:r>
              <a:rPr lang="fa-IR" sz="1000" dirty="0">
                <a:solidFill>
                  <a:srgbClr val="474B78">
                    <a:lumMod val="50000"/>
                  </a:srgbClr>
                </a:solidFill>
              </a:rPr>
              <a:t> دو شخصیت محوری این حلقه عبارت بودند از </a:t>
            </a:r>
            <a:r>
              <a:rPr lang="fa-IR" sz="1000" dirty="0">
                <a:solidFill>
                  <a:srgbClr val="474B78">
                    <a:lumMod val="50000"/>
                  </a:srgbClr>
                </a:solidFill>
                <a:hlinkClick r:id="rId26" action="ppaction://hlinkfile" tooltip="علامه طباطبایی"/>
              </a:rPr>
              <a:t>علامه طباطبایی</a:t>
            </a:r>
            <a:r>
              <a:rPr lang="fa-IR" sz="1000" dirty="0">
                <a:solidFill>
                  <a:srgbClr val="474B78">
                    <a:lumMod val="50000"/>
                  </a:srgbClr>
                </a:solidFill>
              </a:rPr>
              <a:t>، فیلسوف و عارف </a:t>
            </a:r>
            <a:r>
              <a:rPr lang="fa-IR" sz="1000" dirty="0">
                <a:solidFill>
                  <a:srgbClr val="474B78">
                    <a:lumMod val="50000"/>
                  </a:srgbClr>
                </a:solidFill>
                <a:hlinkClick r:id="rId27" action="ppaction://hlinkfile" tooltip="شیعه"/>
              </a:rPr>
              <a:t>شیعه</a:t>
            </a:r>
            <a:r>
              <a:rPr lang="fa-IR" sz="1000" dirty="0">
                <a:solidFill>
                  <a:srgbClr val="474B78">
                    <a:lumMod val="50000"/>
                  </a:srgbClr>
                </a:solidFill>
              </a:rPr>
              <a:t>، و هانری کربن. کربن همه ساله در سپتامبر به </a:t>
            </a:r>
            <a:r>
              <a:rPr lang="fa-IR" sz="1000" dirty="0">
                <a:solidFill>
                  <a:srgbClr val="474B78">
                    <a:lumMod val="50000"/>
                  </a:srgbClr>
                </a:solidFill>
                <a:hlinkClick r:id="rId28" action="ppaction://hlinkfile" tooltip="ایران"/>
              </a:rPr>
              <a:t>ایران</a:t>
            </a:r>
            <a:r>
              <a:rPr lang="fa-IR" sz="1000" dirty="0">
                <a:solidFill>
                  <a:srgbClr val="474B78">
                    <a:lumMod val="50000"/>
                  </a:srgbClr>
                </a:solidFill>
              </a:rPr>
              <a:t> می‌آمد و داغ ترین مباحث فلسفی آن زمان </a:t>
            </a:r>
            <a:r>
              <a:rPr lang="fa-IR" sz="1000" dirty="0">
                <a:solidFill>
                  <a:srgbClr val="474B78">
                    <a:lumMod val="50000"/>
                  </a:srgbClr>
                </a:solidFill>
                <a:hlinkClick r:id="rId29" action="ppaction://hlinkfile" tooltip="فرانسه"/>
              </a:rPr>
              <a:t>فرانسه</a:t>
            </a:r>
            <a:r>
              <a:rPr lang="fa-IR" sz="1000" dirty="0">
                <a:solidFill>
                  <a:srgbClr val="474B78">
                    <a:lumMod val="50000"/>
                  </a:srgbClr>
                </a:solidFill>
              </a:rPr>
              <a:t> را به ایران می‌آورد و با علامه به بحث می‌نشست. با وجود مشکل زبانی به وسیله ترجمه، ارتباط و گفتگو میان آن دو بزرگوار برقرار می‌شد. در این جلسات، </a:t>
            </a:r>
            <a:r>
              <a:rPr lang="fa-IR" sz="1000" dirty="0">
                <a:solidFill>
                  <a:srgbClr val="474B78">
                    <a:lumMod val="50000"/>
                  </a:srgbClr>
                </a:solidFill>
                <a:hlinkClick r:id="rId24" action="ppaction://hlinkfile" tooltip="سید حسین نصر"/>
              </a:rPr>
              <a:t>سید حسین نصر</a:t>
            </a:r>
            <a:r>
              <a:rPr lang="fa-IR" sz="1000" dirty="0">
                <a:solidFill>
                  <a:srgbClr val="474B78">
                    <a:lumMod val="50000"/>
                  </a:srgbClr>
                </a:solidFill>
              </a:rPr>
              <a:t>، </a:t>
            </a:r>
            <a:r>
              <a:rPr lang="fa-IR" sz="1000" dirty="0">
                <a:solidFill>
                  <a:srgbClr val="474B78">
                    <a:lumMod val="50000"/>
                  </a:srgbClr>
                </a:solidFill>
                <a:hlinkClick r:id="rId30" action="ppaction://hlinkfile" tooltip="محمدکاظم عصار"/>
              </a:rPr>
              <a:t>محمدکاظم عصار</a:t>
            </a:r>
            <a:r>
              <a:rPr lang="fa-IR" sz="1000" dirty="0">
                <a:solidFill>
                  <a:srgbClr val="474B78">
                    <a:lumMod val="50000"/>
                  </a:srgbClr>
                </a:solidFill>
              </a:rPr>
              <a:t>، </a:t>
            </a:r>
            <a:r>
              <a:rPr lang="fa-IR" sz="1000" dirty="0">
                <a:solidFill>
                  <a:srgbClr val="474B78">
                    <a:lumMod val="50000"/>
                  </a:srgbClr>
                </a:solidFill>
                <a:hlinkClick r:id="rId31" action="ppaction://hlinkfile" tooltip="مرتضی مطهری"/>
              </a:rPr>
              <a:t>مرتضی مطهری</a:t>
            </a:r>
            <a:r>
              <a:rPr lang="fa-IR" sz="1000" dirty="0">
                <a:solidFill>
                  <a:srgbClr val="474B78">
                    <a:lumMod val="50000"/>
                  </a:srgbClr>
                </a:solidFill>
              </a:rPr>
              <a:t> ، </a:t>
            </a:r>
            <a:r>
              <a:rPr lang="fa-IR" sz="1000" dirty="0">
                <a:solidFill>
                  <a:srgbClr val="474B78">
                    <a:lumMod val="50000"/>
                  </a:srgbClr>
                </a:solidFill>
                <a:hlinkClick r:id="rId32" action="ppaction://hlinkfile" tooltip="سید جلال الدین آشتیانی"/>
              </a:rPr>
              <a:t>سید جلال الدین آشتیانی</a:t>
            </a:r>
            <a:r>
              <a:rPr lang="fa-IR" sz="1000" dirty="0">
                <a:solidFill>
                  <a:srgbClr val="474B78">
                    <a:lumMod val="50000"/>
                  </a:srgbClr>
                </a:solidFill>
              </a:rPr>
              <a:t>، </a:t>
            </a:r>
            <a:r>
              <a:rPr lang="fa-IR" sz="1000" dirty="0">
                <a:solidFill>
                  <a:srgbClr val="474B78">
                    <a:lumMod val="50000"/>
                  </a:srgbClr>
                </a:solidFill>
                <a:hlinkClick r:id="rId33" action="ppaction://hlinkfile" tooltip="جلال الدین همایی"/>
              </a:rPr>
              <a:t>جلال الدین همایی</a:t>
            </a:r>
            <a:r>
              <a:rPr lang="fa-IR" sz="1000" dirty="0">
                <a:solidFill>
                  <a:srgbClr val="474B78">
                    <a:lumMod val="50000"/>
                  </a:srgbClr>
                </a:solidFill>
              </a:rPr>
              <a:t>، </a:t>
            </a:r>
            <a:r>
              <a:rPr lang="fa-IR" sz="1000" dirty="0">
                <a:solidFill>
                  <a:srgbClr val="474B78">
                    <a:lumMod val="50000"/>
                  </a:srgbClr>
                </a:solidFill>
                <a:hlinkClick r:id="rId34" action="ppaction://hlinkfile" tooltip="داریوش شایگان"/>
              </a:rPr>
              <a:t>داریوش شایگان</a:t>
            </a:r>
            <a:r>
              <a:rPr lang="fa-IR" sz="1000" dirty="0">
                <a:solidFill>
                  <a:srgbClr val="474B78">
                    <a:lumMod val="50000"/>
                  </a:srgbClr>
                </a:solidFill>
              </a:rPr>
              <a:t>، </a:t>
            </a:r>
            <a:r>
              <a:rPr lang="fa-IR" sz="1000" dirty="0">
                <a:solidFill>
                  <a:srgbClr val="474B78">
                    <a:lumMod val="50000"/>
                  </a:srgbClr>
                </a:solidFill>
                <a:hlinkClick r:id="rId35" action="ppaction://hlinkfile" tooltip="بدیع الزمان فروزانفر"/>
              </a:rPr>
              <a:t>بدیع الزمان فروزانفر</a:t>
            </a:r>
            <a:r>
              <a:rPr lang="fa-IR" sz="1000" dirty="0">
                <a:solidFill>
                  <a:srgbClr val="474B78">
                    <a:lumMod val="50000"/>
                  </a:srgbClr>
                </a:solidFill>
              </a:rPr>
              <a:t>، </a:t>
            </a:r>
            <a:r>
              <a:rPr lang="fa-IR" sz="1000" dirty="0">
                <a:solidFill>
                  <a:srgbClr val="474B78">
                    <a:lumMod val="50000"/>
                  </a:srgbClr>
                </a:solidFill>
                <a:hlinkClick r:id="rId36" action="ppaction://hlinkfile" tooltip="محمد معین"/>
              </a:rPr>
              <a:t>محمد معین</a:t>
            </a:r>
            <a:r>
              <a:rPr lang="fa-IR" sz="1000" dirty="0">
                <a:solidFill>
                  <a:srgbClr val="474B78">
                    <a:lumMod val="50000"/>
                  </a:srgbClr>
                </a:solidFill>
              </a:rPr>
              <a:t>، </a:t>
            </a:r>
            <a:r>
              <a:rPr lang="fa-IR" sz="1000" dirty="0">
                <a:solidFill>
                  <a:srgbClr val="474B78">
                    <a:lumMod val="50000"/>
                  </a:srgbClr>
                </a:solidFill>
                <a:hlinkClick r:id="rId37" action="ppaction://hlinkfile" tooltip="عیسی سپهبدی (صفحه وجود ندارد)"/>
              </a:rPr>
              <a:t>عیسی سپهبدی</a:t>
            </a:r>
            <a:r>
              <a:rPr lang="fa-IR" sz="1000" dirty="0">
                <a:solidFill>
                  <a:srgbClr val="474B78">
                    <a:lumMod val="50000"/>
                  </a:srgbClr>
                </a:solidFill>
              </a:rPr>
              <a:t> و بعدها برخی از طلاب دیگر که هم اکنون از علمای سرشناس ایران هستند هم چون </a:t>
            </a:r>
            <a:r>
              <a:rPr lang="fa-IR" sz="1000" dirty="0">
                <a:solidFill>
                  <a:srgbClr val="474B78">
                    <a:lumMod val="50000"/>
                  </a:srgbClr>
                </a:solidFill>
                <a:hlinkClick r:id="rId38" action="ppaction://hlinkfile" tooltip="خسروشاهی (صفحه وجود ندارد)"/>
              </a:rPr>
              <a:t>خسروشاهی</a:t>
            </a:r>
            <a:r>
              <a:rPr lang="fa-IR" sz="1000" dirty="0">
                <a:solidFill>
                  <a:srgbClr val="474B78">
                    <a:lumMod val="50000"/>
                  </a:srgbClr>
                </a:solidFill>
              </a:rPr>
              <a:t>، , </a:t>
            </a:r>
            <a:r>
              <a:rPr lang="fa-IR" sz="1000" dirty="0">
                <a:solidFill>
                  <a:srgbClr val="474B78">
                    <a:lumMod val="50000"/>
                  </a:srgbClr>
                </a:solidFill>
                <a:hlinkClick r:id="rId39" action="ppaction://hlinkfile" tooltip="مکارم شیرازی"/>
              </a:rPr>
              <a:t>مکارم شیرازی</a:t>
            </a:r>
            <a:r>
              <a:rPr lang="fa-IR" sz="1000" dirty="0">
                <a:solidFill>
                  <a:srgbClr val="474B78">
                    <a:lumMod val="50000"/>
                  </a:srgbClr>
                </a:solidFill>
              </a:rPr>
              <a:t> شرکت می‌کردند.</a:t>
            </a:r>
            <a:r>
              <a:rPr lang="fa-IR" sz="1000" baseline="30000" dirty="0">
                <a:solidFill>
                  <a:srgbClr val="474B78">
                    <a:lumMod val="50000"/>
                  </a:srgbClr>
                </a:solidFill>
                <a:hlinkClick r:id="rId40" action="ppaction://hlinkfile"/>
              </a:rPr>
              <a:t>[۱۸]</a:t>
            </a:r>
            <a:r>
              <a:rPr lang="fa-IR" sz="1000" dirty="0">
                <a:solidFill>
                  <a:srgbClr val="474B78">
                    <a:lumMod val="50000"/>
                  </a:srgbClr>
                </a:solidFill>
              </a:rPr>
              <a:t> از دیگر حاضران این جلسات </a:t>
            </a:r>
            <a:r>
              <a:rPr lang="fa-IR" sz="1000" dirty="0">
                <a:solidFill>
                  <a:srgbClr val="474B78">
                    <a:lumMod val="50000"/>
                  </a:srgbClr>
                </a:solidFill>
                <a:hlinkClick r:id="rId41" action="ppaction://hlinkfile" tooltip="غلامحسین ابراهیمی دینانی"/>
              </a:rPr>
              <a:t>غلامحسین ابراهیمی دینانی</a:t>
            </a:r>
            <a:r>
              <a:rPr lang="fa-IR" sz="1000" baseline="30000" dirty="0">
                <a:solidFill>
                  <a:srgbClr val="474B78">
                    <a:lumMod val="50000"/>
                  </a:srgbClr>
                </a:solidFill>
                <a:hlinkClick r:id="rId42" action="ppaction://hlinkfile"/>
              </a:rPr>
              <a:t>[۱۹]</a:t>
            </a:r>
            <a:r>
              <a:rPr lang="fa-IR" sz="1000" dirty="0">
                <a:solidFill>
                  <a:srgbClr val="474B78">
                    <a:lumMod val="50000"/>
                  </a:srgbClr>
                </a:solidFill>
              </a:rPr>
              <a:t> را می توان نام برد. </a:t>
            </a:r>
            <a:r>
              <a:rPr lang="fa-IR" sz="1000" dirty="0">
                <a:solidFill>
                  <a:srgbClr val="474B78">
                    <a:lumMod val="50000"/>
                  </a:srgbClr>
                </a:solidFill>
                <a:hlinkClick r:id="rId24" action="ppaction://hlinkfile" tooltip="سید حسین نصر"/>
              </a:rPr>
              <a:t>سید حسین نصر</a:t>
            </a:r>
            <a:r>
              <a:rPr lang="fa-IR" sz="1000" dirty="0">
                <a:solidFill>
                  <a:srgbClr val="474B78">
                    <a:lumMod val="50000"/>
                  </a:srgbClr>
                </a:solidFill>
              </a:rPr>
              <a:t> معتقد است گفتگوهایی که در این جلسات صورت می‌گرفت، در کل </a:t>
            </a:r>
            <a:r>
              <a:rPr lang="fa-IR" sz="1000" dirty="0">
                <a:solidFill>
                  <a:srgbClr val="474B78">
                    <a:lumMod val="50000"/>
                  </a:srgbClr>
                </a:solidFill>
                <a:hlinkClick r:id="rId43" action="ppaction://hlinkfile" tooltip="قرون وسطی"/>
              </a:rPr>
              <a:t>قرون وسطی</a:t>
            </a:r>
            <a:r>
              <a:rPr lang="fa-IR" sz="1000" dirty="0">
                <a:solidFill>
                  <a:srgbClr val="474B78">
                    <a:lumMod val="50000"/>
                  </a:srgbClr>
                </a:solidFill>
              </a:rPr>
              <a:t> تحقق نیافته بود</a:t>
            </a:r>
            <a:endParaRPr lang="fa-IR" sz="1400" b="1" dirty="0" smtClean="0">
              <a:latin typeface="+mn-lt"/>
              <a:cs typeface="Zar" pitchFamily="2" charset="-78"/>
            </a:endParaRPr>
          </a:p>
          <a:p>
            <a:pPr algn="just" rtl="1"/>
            <a:r>
              <a:rPr lang="fa-IR" sz="1000" b="1" dirty="0"/>
              <a:t>رویکرد فلسفی[</a:t>
            </a:r>
            <a:r>
              <a:rPr lang="fa-IR" sz="1000" b="1" dirty="0">
                <a:hlinkClick r:id="rId44" action="ppaction://hlinkfile" tooltip="ویرایش بخش: رویکرد فلسفی"/>
              </a:rPr>
              <a:t>ویرایش</a:t>
            </a:r>
            <a:r>
              <a:rPr lang="fa-IR" sz="1000" b="1" dirty="0"/>
              <a:t>]</a:t>
            </a:r>
          </a:p>
          <a:p>
            <a:pPr algn="just" rtl="1"/>
            <a:r>
              <a:rPr lang="fa-IR" sz="1000" b="1" dirty="0"/>
              <a:t>گسست از تفکر هایدگر[</a:t>
            </a:r>
            <a:r>
              <a:rPr lang="fa-IR" sz="1000" b="1" dirty="0">
                <a:hlinkClick r:id="rId45" action="ppaction://hlinkfile" tooltip="ویرایش بخش: گسست از تفکر هایدگر"/>
              </a:rPr>
              <a:t>ویرایش</a:t>
            </a:r>
            <a:r>
              <a:rPr lang="fa-IR" sz="1000" b="1" dirty="0"/>
              <a:t>]</a:t>
            </a:r>
          </a:p>
          <a:p>
            <a:pPr algn="just" rtl="1"/>
            <a:r>
              <a:rPr lang="fa-IR" sz="1000" dirty="0"/>
              <a:t>درک هایدگر از فهم فلسفی منوط به درک مفهوم دازاین در او بود. دازاین از نظر هایدگر صرفاً «در-جهان» بود و فهم او نیز بسته به جهان او بود. ریشه‌های مفهوم هایدگری «بودن- در- جهان» را می‌توان در اندیشه </a:t>
            </a:r>
            <a:r>
              <a:rPr lang="fa-IR" sz="1000" dirty="0">
                <a:hlinkClick r:id="rId46" action="ppaction://hlinkfile" tooltip="هوسرل"/>
              </a:rPr>
              <a:t>هوسرل</a:t>
            </a:r>
            <a:r>
              <a:rPr lang="fa-IR" sz="1000" dirty="0"/>
              <a:t> بازیافت. هوسرل در پدیدارشناسی خویش می‌کوشد از کوگیتوی دکارتی که فاصله و جدایی میان سوژه و ابژه را پیش فرض خود قرار داده است، فراتر رود. دکارت تنها اظهار می‌دارد که «من می‌اندیشم» و به شرایط این «اندیشیدن» و «من اندیشنده» توجهی ندارد. او به یک معنا در ابتدای شک دستوری، جدای از جهان و خارج از آن فرض شده است. اما به زعم هوسرل، هرگز نمی‌توان در خارج از جهان اندیشید و این در جهان بودن بدین معنی است که اندیشیدن همواره یک اضافة به غیر یا «حیث التفاتی» دارد. اندیشه، بدون موضوع اندیشه، ممکن نیست. بنابراین اندیشه همواره معطوف به چیزی است. این در نظر هایدگر بدین معنی است که برای دازاین، امکان فهم خارج از جهان او وجود ندارد؛ بدین ترتیب فهم دازاین محدود به جهانش است و این با مرگ او به پایان می‌رسد. اما باید گفت از مهم ترین اتفاقات زندگی هانری کربن، گسست وی از تفکر هایدگر یکی از تأثیرگذارترین فلاسفه تاریخ غرب است. به زعم کربن فلسفه هایدگر و به طور کلی فلسفه معاصر غربی حاوی مختصاتی است که بسیاری از پرسش‌های بزرگ بشر را بی پاسخ رها می‌کند. کربن مدت‌ها برای یافتن پاسخ‌های قانع کننده وقت صرف کرده بود و به بیان خودش نهایتاً فلسفه شیعی و حکمت الهی حکمای ایرانی را قانع کننده یافته بود. در فلسفه هایدگر هستی دازاین در مقابله با نیستی معنای خود را بازمی یابد. به بیان دیگر، مرگ برای هایدگر، آنجایی است که دازاین در آن نحوه اصیل زیستن را باید بازیابد. پیش از عزیمت به </a:t>
            </a:r>
            <a:r>
              <a:rPr lang="fa-IR" sz="1000" dirty="0">
                <a:hlinkClick r:id="rId28" action="ppaction://hlinkfile" tooltip="ایران"/>
              </a:rPr>
              <a:t>ایران</a:t>
            </a:r>
            <a:r>
              <a:rPr lang="fa-IR" sz="1000" dirty="0"/>
              <a:t>، تقریباً برای کربن مشخص گشته بود که </a:t>
            </a:r>
            <a:r>
              <a:rPr lang="fa-IR" sz="1000" dirty="0">
                <a:hlinkClick r:id="rId47" action="ppaction://hlinkfile" tooltip="مرگ"/>
              </a:rPr>
              <a:t>مرگ</a:t>
            </a:r>
            <a:r>
              <a:rPr lang="fa-IR" sz="1000" dirty="0"/>
              <a:t>، انتهای جهان نیست. با این حال برای یافتن پاسخی برای پرسشی که در ذهن داشت، رهسپار ایران گشت. پرسشی که کربن در پی پاسخِ آن به ایران عزیمت کرد، این بود: آیا امکانِ بودن در ورای مرگ، فقط با مرگ محقق می‌گردد؟ یا پیش از مرگ نیز انسان می‌تواند در خارج از جهانِ خویش بایستد؟ این پرسش، همان چیزی بود که مأموریت سه ماهة کربن را سی سال به درازا کشاند، و او را طی این مدت طولانی، حیران و سرگردان، اندر خَمِ کوچه‌های حکمت شیعی سرگردان، و یا به تعبیر بهتر، مقیم نمود. کربن سرگردان، گم گشته، حیران و خسته از سلطة </a:t>
            </a:r>
            <a:r>
              <a:rPr lang="fa-IR" sz="1000" dirty="0">
                <a:hlinkClick r:id="rId48" action="ppaction://hlinkfile" tooltip="تکنولوژی"/>
              </a:rPr>
              <a:t>تکنولوژی</a:t>
            </a:r>
            <a:r>
              <a:rPr lang="fa-IR" sz="1000" dirty="0"/>
              <a:t>، به کنارِ جویبارِ حکمت شیعی پناه آورده بود. در این خستگی، دیدن </a:t>
            </a:r>
            <a:r>
              <a:rPr lang="fa-IR" sz="1000" dirty="0">
                <a:hlinkClick r:id="rId26" action="ppaction://hlinkfile" tooltip="علامه طباطبایی"/>
              </a:rPr>
              <a:t>علامه طباطبایی</a:t>
            </a:r>
            <a:r>
              <a:rPr lang="fa-IR" sz="1000" dirty="0"/>
              <a:t> برای او یک اتفاق مهم در زندگی اش </a:t>
            </a:r>
            <a:r>
              <a:rPr lang="fa-IR" sz="1000" dirty="0" smtClean="0"/>
              <a:t>بود</a:t>
            </a:r>
            <a:endParaRPr lang="fa-IR" sz="1400" b="1" dirty="0">
              <a:latin typeface="+mn-lt"/>
              <a:cs typeface="Zar" pitchFamily="2" charset="-78"/>
            </a:endParaRPr>
          </a:p>
          <a:p>
            <a:pPr algn="just" rtl="1">
              <a:lnSpc>
                <a:spcPct val="150000"/>
              </a:lnSpc>
            </a:pPr>
            <a:r>
              <a:rPr lang="fa-IR" sz="1400" b="1" dirty="0" smtClean="0">
                <a:latin typeface="+mn-lt"/>
                <a:cs typeface="Zar" pitchFamily="2" charset="-78"/>
              </a:rPr>
              <a:t>آثارو تالیفات</a:t>
            </a:r>
            <a:endParaRPr lang="fa-IR" sz="800" b="1" dirty="0">
              <a:latin typeface="+mn-lt"/>
              <a:cs typeface="Zar" pitchFamily="2" charset="-78"/>
            </a:endParaRPr>
          </a:p>
          <a:p>
            <a:pPr algn="just" rtl="1">
              <a:buFont typeface="+mj-lt"/>
              <a:buAutoNum type="arabicPeriod"/>
            </a:pPr>
            <a:r>
              <a:rPr lang="fa-IR" sz="800" dirty="0" smtClean="0"/>
              <a:t>فلسفهٔ </a:t>
            </a:r>
            <a:r>
              <a:rPr lang="fa-IR" sz="800" dirty="0"/>
              <a:t>ایرانی و فلسفهٔ تطبیقی (توسط </a:t>
            </a:r>
            <a:r>
              <a:rPr lang="fa-IR" sz="800" dirty="0">
                <a:hlinkClick r:id="rId4" action="ppaction://hlinkfile" tooltip="جواد طباطبایی"/>
              </a:rPr>
              <a:t>جواد طباطبایی</a:t>
            </a:r>
            <a:r>
              <a:rPr lang="fa-IR" sz="800" dirty="0"/>
              <a:t> به فارسی برگردانده شده‌است.)</a:t>
            </a:r>
          </a:p>
          <a:p>
            <a:pPr algn="just" rtl="1">
              <a:buFont typeface="+mj-lt"/>
              <a:buAutoNum type="arabicPeriod"/>
            </a:pPr>
            <a:r>
              <a:rPr lang="fa-IR" sz="800" dirty="0"/>
              <a:t>اسلام ایرانی</a:t>
            </a:r>
          </a:p>
          <a:p>
            <a:pPr algn="just" rtl="1">
              <a:buFont typeface="+mj-lt"/>
              <a:buAutoNum type="arabicPeriod"/>
            </a:pPr>
            <a:r>
              <a:rPr lang="fa-IR" sz="800" dirty="0"/>
              <a:t>مشارکت در نوشتن تاریخ ایران کمبریج</a:t>
            </a:r>
            <a:r>
              <a:rPr lang="fa-IR" sz="800" baseline="30000" dirty="0">
                <a:hlinkClick r:id="rId49" action="ppaction://hlinkfile"/>
              </a:rPr>
              <a:t>[۳۶]</a:t>
            </a:r>
            <a:endParaRPr lang="fa-IR" sz="800" dirty="0"/>
          </a:p>
          <a:p>
            <a:pPr algn="just" rtl="1">
              <a:buFont typeface="+mj-lt"/>
              <a:buAutoNum type="arabicPeriod"/>
            </a:pPr>
            <a:r>
              <a:rPr lang="fa-IR" sz="800" dirty="0"/>
              <a:t>آئ‍ی‍ن ج‍وان‍م‍ردی</a:t>
            </a:r>
            <a:r>
              <a:rPr lang="fa-IR" sz="800" baseline="30000" dirty="0">
                <a:hlinkClick r:id="rId50" action="ppaction://hlinkfile"/>
              </a:rPr>
              <a:t>[۳۷]</a:t>
            </a:r>
            <a:endParaRPr lang="fa-IR" sz="800" dirty="0"/>
          </a:p>
          <a:p>
            <a:pPr algn="just" rtl="1">
              <a:buFont typeface="+mj-lt"/>
              <a:buAutoNum type="arabicPeriod"/>
            </a:pPr>
            <a:r>
              <a:rPr lang="fa-IR" sz="800" dirty="0"/>
              <a:t>ارض ملکوت؛ کالبد انسان در روز رستاخیز، ترجمه سید ضیاء الدین دهشیری، انتشارات طهوری</a:t>
            </a:r>
          </a:p>
          <a:p>
            <a:pPr algn="just" rtl="1">
              <a:buFont typeface="+mj-lt"/>
              <a:buAutoNum type="arabicPeriod"/>
            </a:pPr>
            <a:r>
              <a:rPr lang="fa-IR" sz="800" dirty="0"/>
              <a:t>ابن سینا و تمثیل عرفانی، ترجمه انشاء الله رحمتی، نشر جامی: در این کتاب قرائتی متفاوت و عرفانی از ابن سینا ارائه داده است</a:t>
            </a:r>
          </a:p>
          <a:p>
            <a:pPr algn="just" rtl="1">
              <a:buFont typeface="+mj-lt"/>
              <a:buAutoNum type="arabicPeriod"/>
            </a:pPr>
            <a:r>
              <a:rPr lang="fa-IR" sz="800" dirty="0"/>
              <a:t>مقدمه بر المشاعر ملاصدرا، ترجمه و پیشگفتار از </a:t>
            </a:r>
            <a:r>
              <a:rPr lang="fa-IR" sz="800" dirty="0">
                <a:hlinkClick r:id="rId51" action="ppaction://hlinkfile" tooltip="کریم مجتهدی"/>
              </a:rPr>
              <a:t>کریم مجتهدی</a:t>
            </a:r>
            <a:r>
              <a:rPr lang="fa-IR" sz="800" dirty="0"/>
              <a:t>، انتشارات بنیاد حکمت اسلامی صدرا</a:t>
            </a:r>
          </a:p>
          <a:p>
            <a:pPr algn="just" rtl="1">
              <a:buFont typeface="+mj-lt"/>
              <a:buAutoNum type="arabicPeriod"/>
            </a:pPr>
            <a:r>
              <a:rPr lang="fa-IR" sz="800" dirty="0"/>
              <a:t>روابط حکمت اشراق و فلسفه ایران باستان، ترجمه عبدالمحمد روح بخشان، نشر جامی، انتشارات اساطیر</a:t>
            </a:r>
          </a:p>
          <a:p>
            <a:pPr algn="just" rtl="1">
              <a:buFont typeface="+mj-lt"/>
              <a:buAutoNum type="arabicPeriod"/>
            </a:pPr>
            <a:r>
              <a:rPr lang="fa-IR" sz="800" dirty="0"/>
              <a:t>انسان نورانی در تصوف ایرانی، ترجمه فرامرز جواهری نیا، نشر آموزگار خرد</a:t>
            </a:r>
          </a:p>
          <a:p>
            <a:pPr algn="just" rtl="1">
              <a:buFont typeface="+mj-lt"/>
              <a:buAutoNum type="arabicPeriod"/>
            </a:pPr>
            <a:r>
              <a:rPr lang="fa-IR" sz="800" dirty="0"/>
              <a:t>تخیل خلاق در عرفان ابن عربی، ترجمه انشاء الله رحمتی، نشر جامی</a:t>
            </a:r>
          </a:p>
          <a:p>
            <a:pPr algn="just" rtl="1">
              <a:lnSpc>
                <a:spcPct val="150000"/>
              </a:lnSpc>
            </a:pPr>
            <a:endParaRPr lang="fa-IR" sz="800" dirty="0" smtClean="0">
              <a:latin typeface="+mn-lt"/>
              <a:cs typeface="B Nazanin" pitchFamily="2" charset="-78"/>
            </a:endParaRPr>
          </a:p>
          <a:p>
            <a:pPr marL="228600" indent="-228600" algn="just" rtl="1">
              <a:lnSpc>
                <a:spcPct val="150000"/>
              </a:lnSpc>
              <a:buAutoNum type="arabicPeriod"/>
            </a:pPr>
            <a:endParaRPr lang="fa-IR" sz="1100" dirty="0">
              <a:latin typeface="+mn-lt"/>
              <a:cs typeface="B Nazanin" pitchFamily="2" charset="-78"/>
            </a:endParaRPr>
          </a:p>
          <a:p>
            <a:pPr marL="228600" indent="-228600" algn="just" rtl="1">
              <a:lnSpc>
                <a:spcPct val="150000"/>
              </a:lnSpc>
              <a:buAutoNum type="arabicPeriod"/>
            </a:pPr>
            <a:endParaRPr lang="fa-IR" sz="1100" dirty="0" smtClean="0">
              <a:latin typeface="+mn-lt"/>
              <a:cs typeface="B Nazanin" pitchFamily="2" charset="-78"/>
            </a:endParaRPr>
          </a:p>
          <a:p>
            <a:pPr marL="228600" indent="-228600" algn="just" rtl="1">
              <a:lnSpc>
                <a:spcPct val="150000"/>
              </a:lnSpc>
              <a:buAutoNum type="arabicPeriod"/>
            </a:pPr>
            <a:endParaRPr lang="fa-IR" sz="1100" dirty="0">
              <a:latin typeface="+mn-lt"/>
              <a:cs typeface="B Nazanin" pitchFamily="2" charset="-78"/>
            </a:endParaRPr>
          </a:p>
        </p:txBody>
      </p:sp>
      <p:sp>
        <p:nvSpPr>
          <p:cNvPr id="7" name="Text Placeholder 6"/>
          <p:cNvSpPr>
            <a:spLocks noGrp="1"/>
          </p:cNvSpPr>
          <p:nvPr>
            <p:ph type="body" sz="quarter" idx="25"/>
          </p:nvPr>
        </p:nvSpPr>
        <p:spPr>
          <a:xfrm>
            <a:off x="4869013" y="2066292"/>
            <a:ext cx="4531063" cy="270874"/>
          </a:xfrm>
        </p:spPr>
        <p:txBody>
          <a:bodyPr/>
          <a:lstStyle/>
          <a:p>
            <a:pPr algn="r" rtl="1"/>
            <a:r>
              <a:rPr lang="fa-IR" sz="1400" u="none" dirty="0" smtClean="0">
                <a:cs typeface="Zar" pitchFamily="2" charset="-78"/>
              </a:rPr>
              <a:t>بیو گرافی</a:t>
            </a:r>
          </a:p>
        </p:txBody>
      </p:sp>
      <p:sp>
        <p:nvSpPr>
          <p:cNvPr id="13" name="Text Placeholder 12"/>
          <p:cNvSpPr>
            <a:spLocks noGrp="1"/>
          </p:cNvSpPr>
          <p:nvPr>
            <p:ph type="body" sz="quarter" idx="95"/>
          </p:nvPr>
        </p:nvSpPr>
        <p:spPr/>
        <p:txBody>
          <a:bodyPr/>
          <a:lstStyle/>
          <a:p>
            <a:endParaRPr lang="en-US"/>
          </a:p>
        </p:txBody>
      </p:sp>
      <p:sp>
        <p:nvSpPr>
          <p:cNvPr id="15" name="Text Placeholder 14"/>
          <p:cNvSpPr>
            <a:spLocks noGrp="1"/>
          </p:cNvSpPr>
          <p:nvPr>
            <p:ph type="body" sz="quarter" idx="107"/>
          </p:nvPr>
        </p:nvSpPr>
        <p:spPr/>
        <p:txBody>
          <a:bodyPr/>
          <a:lstStyle/>
          <a:p>
            <a:endParaRPr lang="en-US"/>
          </a:p>
        </p:txBody>
      </p:sp>
      <p:sp>
        <p:nvSpPr>
          <p:cNvPr id="16" name="Text Placeholder 15"/>
          <p:cNvSpPr>
            <a:spLocks noGrp="1"/>
          </p:cNvSpPr>
          <p:nvPr>
            <p:ph type="body" sz="quarter" idx="116"/>
          </p:nvPr>
        </p:nvSpPr>
        <p:spPr/>
        <p:txBody>
          <a:bodyPr/>
          <a:lstStyle/>
          <a:p>
            <a:endParaRPr lang="en-US"/>
          </a:p>
        </p:txBody>
      </p:sp>
      <p:sp>
        <p:nvSpPr>
          <p:cNvPr id="17" name="Text Placeholder 16"/>
          <p:cNvSpPr>
            <a:spLocks noGrp="1"/>
          </p:cNvSpPr>
          <p:nvPr>
            <p:ph type="body" sz="quarter" idx="117"/>
          </p:nvPr>
        </p:nvSpPr>
        <p:spPr/>
        <p:txBody>
          <a:bodyPr/>
          <a:lstStyle/>
          <a:p>
            <a:endParaRPr lang="en-US"/>
          </a:p>
        </p:txBody>
      </p:sp>
      <p:sp>
        <p:nvSpPr>
          <p:cNvPr id="18" name="Text Placeholder 17"/>
          <p:cNvSpPr>
            <a:spLocks noGrp="1"/>
          </p:cNvSpPr>
          <p:nvPr>
            <p:ph type="body" sz="quarter" idx="118"/>
          </p:nvPr>
        </p:nvSpPr>
        <p:spPr/>
        <p:txBody>
          <a:bodyPr/>
          <a:lstStyle/>
          <a:p>
            <a:endParaRPr lang="en-US"/>
          </a:p>
        </p:txBody>
      </p:sp>
      <p:sp>
        <p:nvSpPr>
          <p:cNvPr id="19" name="Text Placeholder 18"/>
          <p:cNvSpPr>
            <a:spLocks noGrp="1"/>
          </p:cNvSpPr>
          <p:nvPr>
            <p:ph type="body" sz="quarter" idx="119"/>
          </p:nvPr>
        </p:nvSpPr>
        <p:spPr/>
        <p:txBody>
          <a:bodyPr/>
          <a:lstStyle/>
          <a:p>
            <a:endParaRPr lang="en-US"/>
          </a:p>
        </p:txBody>
      </p:sp>
      <p:sp>
        <p:nvSpPr>
          <p:cNvPr id="20" name="Text Placeholder 19"/>
          <p:cNvSpPr>
            <a:spLocks noGrp="1"/>
          </p:cNvSpPr>
          <p:nvPr>
            <p:ph type="body" sz="quarter" idx="120"/>
          </p:nvPr>
        </p:nvSpPr>
        <p:spPr/>
        <p:txBody>
          <a:bodyPr/>
          <a:lstStyle/>
          <a:p>
            <a:endParaRPr lang="en-US"/>
          </a:p>
        </p:txBody>
      </p:sp>
      <p:sp>
        <p:nvSpPr>
          <p:cNvPr id="21" name="Text Placeholder 20"/>
          <p:cNvSpPr>
            <a:spLocks noGrp="1"/>
          </p:cNvSpPr>
          <p:nvPr>
            <p:ph type="body" sz="quarter" idx="121"/>
          </p:nvPr>
        </p:nvSpPr>
        <p:spPr/>
        <p:txBody>
          <a:bodyPr/>
          <a:lstStyle/>
          <a:p>
            <a:endParaRPr lang="en-US"/>
          </a:p>
        </p:txBody>
      </p:sp>
      <p:sp>
        <p:nvSpPr>
          <p:cNvPr id="22" name="Text Placeholder 21"/>
          <p:cNvSpPr>
            <a:spLocks noGrp="1"/>
          </p:cNvSpPr>
          <p:nvPr>
            <p:ph type="body" sz="quarter" idx="122"/>
          </p:nvPr>
        </p:nvSpPr>
        <p:spPr/>
        <p:txBody>
          <a:bodyPr/>
          <a:lstStyle/>
          <a:p>
            <a:endParaRPr lang="en-US"/>
          </a:p>
        </p:txBody>
      </p:sp>
      <p:sp>
        <p:nvSpPr>
          <p:cNvPr id="23" name="Text Placeholder 22"/>
          <p:cNvSpPr>
            <a:spLocks noGrp="1"/>
          </p:cNvSpPr>
          <p:nvPr>
            <p:ph type="body" sz="quarter" idx="123"/>
          </p:nvPr>
        </p:nvSpPr>
        <p:spPr/>
        <p:txBody>
          <a:bodyPr/>
          <a:lstStyle/>
          <a:p>
            <a:endParaRPr lang="en-US"/>
          </a:p>
        </p:txBody>
      </p:sp>
      <p:sp>
        <p:nvSpPr>
          <p:cNvPr id="24" name="Text Placeholder 23"/>
          <p:cNvSpPr>
            <a:spLocks noGrp="1"/>
          </p:cNvSpPr>
          <p:nvPr>
            <p:ph type="body" sz="quarter" idx="124"/>
          </p:nvPr>
        </p:nvSpPr>
        <p:spPr/>
        <p:txBody>
          <a:bodyPr/>
          <a:lstStyle/>
          <a:p>
            <a:endParaRPr lang="en-US"/>
          </a:p>
        </p:txBody>
      </p:sp>
      <p:sp>
        <p:nvSpPr>
          <p:cNvPr id="25" name="Text Placeholder 24"/>
          <p:cNvSpPr>
            <a:spLocks noGrp="1"/>
          </p:cNvSpPr>
          <p:nvPr>
            <p:ph type="body" sz="quarter" idx="125"/>
          </p:nvPr>
        </p:nvSpPr>
        <p:spPr/>
        <p:txBody>
          <a:bodyPr/>
          <a:lstStyle/>
          <a:p>
            <a:endParaRPr lang="en-US"/>
          </a:p>
        </p:txBody>
      </p:sp>
      <p:sp>
        <p:nvSpPr>
          <p:cNvPr id="26" name="Picture Placeholder 25"/>
          <p:cNvSpPr>
            <a:spLocks noGrp="1"/>
          </p:cNvSpPr>
          <p:nvPr>
            <p:ph type="pic" sz="quarter" idx="115"/>
          </p:nvPr>
        </p:nvSpPr>
        <p:spPr/>
      </p:sp>
      <p:sp>
        <p:nvSpPr>
          <p:cNvPr id="27" name="Picture Placeholder 26"/>
          <p:cNvSpPr>
            <a:spLocks noGrp="1"/>
          </p:cNvSpPr>
          <p:nvPr>
            <p:ph type="pic" sz="quarter" idx="126"/>
          </p:nvPr>
        </p:nvSpPr>
        <p:spPr/>
      </p:sp>
      <p:sp>
        <p:nvSpPr>
          <p:cNvPr id="28" name="Picture Placeholder 27"/>
          <p:cNvSpPr>
            <a:spLocks noGrp="1"/>
          </p:cNvSpPr>
          <p:nvPr>
            <p:ph type="pic" sz="quarter" idx="127"/>
          </p:nvPr>
        </p:nvSpPr>
        <p:spPr/>
      </p:sp>
      <p:sp>
        <p:nvSpPr>
          <p:cNvPr id="29" name="Picture Placeholder 28"/>
          <p:cNvSpPr>
            <a:spLocks noGrp="1"/>
          </p:cNvSpPr>
          <p:nvPr>
            <p:ph type="pic" sz="quarter" idx="128"/>
          </p:nvPr>
        </p:nvSpPr>
        <p:spPr/>
      </p:sp>
      <p:sp>
        <p:nvSpPr>
          <p:cNvPr id="30" name="Picture Placeholder 29"/>
          <p:cNvSpPr>
            <a:spLocks noGrp="1"/>
          </p:cNvSpPr>
          <p:nvPr>
            <p:ph type="pic" sz="quarter" idx="129"/>
          </p:nvPr>
        </p:nvSpPr>
        <p:spPr/>
      </p:sp>
      <p:sp>
        <p:nvSpPr>
          <p:cNvPr id="31" name="Picture Placeholder 30"/>
          <p:cNvSpPr>
            <a:spLocks noGrp="1"/>
          </p:cNvSpPr>
          <p:nvPr>
            <p:ph type="pic" sz="quarter" idx="130"/>
          </p:nvPr>
        </p:nvSpPr>
        <p:spPr/>
      </p:sp>
      <p:sp>
        <p:nvSpPr>
          <p:cNvPr id="32" name="Picture Placeholder 31"/>
          <p:cNvSpPr>
            <a:spLocks noGrp="1"/>
          </p:cNvSpPr>
          <p:nvPr>
            <p:ph type="pic" sz="quarter" idx="131"/>
          </p:nvPr>
        </p:nvSpPr>
        <p:spPr/>
      </p:sp>
      <p:sp>
        <p:nvSpPr>
          <p:cNvPr id="33" name="Picture Placeholder 32"/>
          <p:cNvSpPr>
            <a:spLocks noGrp="1"/>
          </p:cNvSpPr>
          <p:nvPr>
            <p:ph type="pic" sz="quarter" idx="132"/>
          </p:nvPr>
        </p:nvSpPr>
        <p:spPr/>
      </p:sp>
      <p:sp>
        <p:nvSpPr>
          <p:cNvPr id="34" name="Picture Placeholder 33"/>
          <p:cNvSpPr>
            <a:spLocks noGrp="1"/>
          </p:cNvSpPr>
          <p:nvPr>
            <p:ph type="pic" sz="quarter" idx="133"/>
          </p:nvPr>
        </p:nvSpPr>
        <p:spPr/>
      </p:sp>
      <p:sp>
        <p:nvSpPr>
          <p:cNvPr id="35" name="Picture Placeholder 34"/>
          <p:cNvSpPr>
            <a:spLocks noGrp="1"/>
          </p:cNvSpPr>
          <p:nvPr>
            <p:ph type="pic" sz="quarter" idx="134"/>
          </p:nvPr>
        </p:nvSpPr>
        <p:spPr/>
      </p:sp>
      <p:sp>
        <p:nvSpPr>
          <p:cNvPr id="36" name="Picture Placeholder 35"/>
          <p:cNvSpPr>
            <a:spLocks noGrp="1"/>
          </p:cNvSpPr>
          <p:nvPr>
            <p:ph type="pic" sz="quarter" idx="135"/>
          </p:nvPr>
        </p:nvSpPr>
        <p:spPr/>
      </p:sp>
      <p:sp>
        <p:nvSpPr>
          <p:cNvPr id="37" name="Text Placeholder 36"/>
          <p:cNvSpPr>
            <a:spLocks noGrp="1"/>
          </p:cNvSpPr>
          <p:nvPr>
            <p:ph type="body" sz="quarter" idx="136"/>
          </p:nvPr>
        </p:nvSpPr>
        <p:spPr/>
        <p:txBody>
          <a:bodyPr/>
          <a:lstStyle/>
          <a:p>
            <a:endParaRPr lang="en-US"/>
          </a:p>
        </p:txBody>
      </p:sp>
      <p:sp>
        <p:nvSpPr>
          <p:cNvPr id="38" name="Text Placeholder 37"/>
          <p:cNvSpPr>
            <a:spLocks noGrp="1"/>
          </p:cNvSpPr>
          <p:nvPr>
            <p:ph type="body" sz="quarter" idx="137"/>
          </p:nvPr>
        </p:nvSpPr>
        <p:spPr/>
        <p:txBody>
          <a:bodyPr/>
          <a:lstStyle/>
          <a:p>
            <a:endParaRPr lang="en-US"/>
          </a:p>
        </p:txBody>
      </p:sp>
      <p:sp>
        <p:nvSpPr>
          <p:cNvPr id="39" name="Text Placeholder 38"/>
          <p:cNvSpPr>
            <a:spLocks noGrp="1"/>
          </p:cNvSpPr>
          <p:nvPr>
            <p:ph type="body" sz="quarter" idx="138"/>
          </p:nvPr>
        </p:nvSpPr>
        <p:spPr/>
        <p:txBody>
          <a:bodyPr/>
          <a:lstStyle/>
          <a:p>
            <a:endParaRPr lang="en-US"/>
          </a:p>
        </p:txBody>
      </p:sp>
      <p:sp>
        <p:nvSpPr>
          <p:cNvPr id="40" name="Text Placeholder 39"/>
          <p:cNvSpPr>
            <a:spLocks noGrp="1"/>
          </p:cNvSpPr>
          <p:nvPr>
            <p:ph type="body" sz="quarter" idx="139"/>
          </p:nvPr>
        </p:nvSpPr>
        <p:spPr/>
        <p:txBody>
          <a:bodyPr/>
          <a:lstStyle/>
          <a:p>
            <a:endParaRPr lang="en-US"/>
          </a:p>
        </p:txBody>
      </p:sp>
      <p:sp>
        <p:nvSpPr>
          <p:cNvPr id="41" name="Text Placeholder 40"/>
          <p:cNvSpPr>
            <a:spLocks noGrp="1"/>
          </p:cNvSpPr>
          <p:nvPr>
            <p:ph type="body" sz="quarter" idx="140"/>
          </p:nvPr>
        </p:nvSpPr>
        <p:spPr/>
        <p:txBody>
          <a:bodyPr/>
          <a:lstStyle/>
          <a:p>
            <a:endParaRPr lang="en-US"/>
          </a:p>
        </p:txBody>
      </p:sp>
      <p:sp>
        <p:nvSpPr>
          <p:cNvPr id="42" name="Text Placeholder 41"/>
          <p:cNvSpPr>
            <a:spLocks noGrp="1"/>
          </p:cNvSpPr>
          <p:nvPr>
            <p:ph type="body" sz="quarter" idx="141"/>
          </p:nvPr>
        </p:nvSpPr>
        <p:spPr/>
        <p:txBody>
          <a:bodyPr/>
          <a:lstStyle/>
          <a:p>
            <a:endParaRPr lang="en-US"/>
          </a:p>
        </p:txBody>
      </p:sp>
      <p:sp>
        <p:nvSpPr>
          <p:cNvPr id="43" name="Text Placeholder 42"/>
          <p:cNvSpPr>
            <a:spLocks noGrp="1"/>
          </p:cNvSpPr>
          <p:nvPr>
            <p:ph type="body" sz="quarter" idx="142"/>
          </p:nvPr>
        </p:nvSpPr>
        <p:spPr/>
        <p:txBody>
          <a:bodyPr/>
          <a:lstStyle/>
          <a:p>
            <a:endParaRPr lang="en-US"/>
          </a:p>
        </p:txBody>
      </p:sp>
      <p:sp>
        <p:nvSpPr>
          <p:cNvPr id="44" name="Text Placeholder 43"/>
          <p:cNvSpPr>
            <a:spLocks noGrp="1"/>
          </p:cNvSpPr>
          <p:nvPr>
            <p:ph type="body" sz="quarter" idx="143"/>
          </p:nvPr>
        </p:nvSpPr>
        <p:spPr/>
        <p:txBody>
          <a:bodyPr/>
          <a:lstStyle/>
          <a:p>
            <a:endParaRPr lang="en-US"/>
          </a:p>
        </p:txBody>
      </p:sp>
      <p:sp>
        <p:nvSpPr>
          <p:cNvPr id="45" name="Text Placeholder 44"/>
          <p:cNvSpPr>
            <a:spLocks noGrp="1"/>
          </p:cNvSpPr>
          <p:nvPr>
            <p:ph type="body" sz="quarter" idx="144"/>
          </p:nvPr>
        </p:nvSpPr>
        <p:spPr/>
        <p:txBody>
          <a:bodyPr/>
          <a:lstStyle/>
          <a:p>
            <a:endParaRPr lang="en-US"/>
          </a:p>
        </p:txBody>
      </p:sp>
      <p:sp>
        <p:nvSpPr>
          <p:cNvPr id="46" name="Text Placeholder 45"/>
          <p:cNvSpPr>
            <a:spLocks noGrp="1"/>
          </p:cNvSpPr>
          <p:nvPr>
            <p:ph type="body" sz="quarter" idx="145"/>
          </p:nvPr>
        </p:nvSpPr>
        <p:spPr/>
        <p:txBody>
          <a:bodyPr/>
          <a:lstStyle/>
          <a:p>
            <a:endParaRPr lang="en-US"/>
          </a:p>
        </p:txBody>
      </p:sp>
      <p:sp>
        <p:nvSpPr>
          <p:cNvPr id="47" name="Text Placeholder 46"/>
          <p:cNvSpPr>
            <a:spLocks noGrp="1"/>
          </p:cNvSpPr>
          <p:nvPr>
            <p:ph type="body" sz="quarter" idx="146"/>
          </p:nvPr>
        </p:nvSpPr>
        <p:spPr/>
        <p:txBody>
          <a:bodyPr/>
          <a:lstStyle/>
          <a:p>
            <a:endParaRPr lang="en-US"/>
          </a:p>
        </p:txBody>
      </p:sp>
      <p:sp>
        <p:nvSpPr>
          <p:cNvPr id="48" name="Text Placeholder 47"/>
          <p:cNvSpPr>
            <a:spLocks noGrp="1"/>
          </p:cNvSpPr>
          <p:nvPr>
            <p:ph type="body" sz="quarter" idx="147"/>
          </p:nvPr>
        </p:nvSpPr>
        <p:spPr/>
        <p:txBody>
          <a:bodyPr/>
          <a:lstStyle/>
          <a:p>
            <a:endParaRPr lang="en-US"/>
          </a:p>
        </p:txBody>
      </p:sp>
      <p:sp>
        <p:nvSpPr>
          <p:cNvPr id="49" name="Text Placeholder 48"/>
          <p:cNvSpPr>
            <a:spLocks noGrp="1"/>
          </p:cNvSpPr>
          <p:nvPr>
            <p:ph type="body" sz="quarter" idx="148"/>
          </p:nvPr>
        </p:nvSpPr>
        <p:spPr/>
        <p:txBody>
          <a:bodyPr/>
          <a:lstStyle/>
          <a:p>
            <a:endParaRPr lang="en-US"/>
          </a:p>
        </p:txBody>
      </p:sp>
      <p:sp>
        <p:nvSpPr>
          <p:cNvPr id="50" name="Text Placeholder 49"/>
          <p:cNvSpPr>
            <a:spLocks noGrp="1"/>
          </p:cNvSpPr>
          <p:nvPr>
            <p:ph type="body" sz="quarter" idx="149"/>
          </p:nvPr>
        </p:nvSpPr>
        <p:spPr/>
        <p:txBody>
          <a:bodyPr/>
          <a:lstStyle/>
          <a:p>
            <a:endParaRPr lang="en-US" dirty="0"/>
          </a:p>
        </p:txBody>
      </p:sp>
      <p:sp>
        <p:nvSpPr>
          <p:cNvPr id="51" name="Text Placeholder 50"/>
          <p:cNvSpPr>
            <a:spLocks noGrp="1"/>
          </p:cNvSpPr>
          <p:nvPr>
            <p:ph type="body" sz="quarter" idx="150"/>
          </p:nvPr>
        </p:nvSpPr>
        <p:spPr>
          <a:xfrm>
            <a:off x="1297352" y="1397213"/>
            <a:ext cx="7006500" cy="325264"/>
          </a:xfrm>
        </p:spPr>
        <p:txBody>
          <a:bodyPr>
            <a:normAutofit/>
          </a:bodyPr>
          <a:lstStyle/>
          <a:p>
            <a:pPr rtl="1"/>
            <a:r>
              <a:rPr lang="fa-IR" dirty="0" smtClean="0">
                <a:effectLst>
                  <a:outerShdw blurRad="38100" dist="38100" dir="2700000" algn="tl">
                    <a:srgbClr val="000000">
                      <a:alpha val="43137"/>
                    </a:srgbClr>
                  </a:outerShdw>
                </a:effectLst>
                <a:cs typeface="B Nazanin" pitchFamily="2" charset="-78"/>
              </a:rPr>
              <a:t>نام </a:t>
            </a:r>
            <a:r>
              <a:rPr lang="fa-IR" dirty="0" smtClean="0">
                <a:effectLst>
                  <a:outerShdw blurRad="38100" dist="38100" dir="2700000" algn="tl">
                    <a:srgbClr val="000000">
                      <a:alpha val="43137"/>
                    </a:srgbClr>
                  </a:outerShdw>
                </a:effectLst>
                <a:cs typeface="B Nazanin" pitchFamily="2" charset="-78"/>
              </a:rPr>
              <a:t>استاد: </a:t>
            </a:r>
            <a:r>
              <a:rPr lang="fa-IR" dirty="0" smtClean="0">
                <a:effectLst>
                  <a:outerShdw blurRad="38100" dist="38100" dir="2700000" algn="tl">
                    <a:srgbClr val="000000">
                      <a:alpha val="43137"/>
                    </a:srgbClr>
                  </a:outerShdw>
                </a:effectLst>
                <a:cs typeface="B Nazanin" pitchFamily="2" charset="-78"/>
              </a:rPr>
              <a:t>دکتر داود مرآتی</a:t>
            </a:r>
            <a:endParaRPr lang="en-US" dirty="0">
              <a:effectLst>
                <a:outerShdw blurRad="38100" dist="38100" dir="2700000" algn="tl">
                  <a:srgbClr val="000000">
                    <a:alpha val="43137"/>
                  </a:srgbClr>
                </a:outerShdw>
              </a:effectLst>
              <a:cs typeface="B Nazanin" pitchFamily="2" charset="-78"/>
            </a:endParaRPr>
          </a:p>
        </p:txBody>
      </p:sp>
      <p:sp>
        <p:nvSpPr>
          <p:cNvPr id="52" name="Text Placeholder 51"/>
          <p:cNvSpPr>
            <a:spLocks noGrp="1"/>
          </p:cNvSpPr>
          <p:nvPr>
            <p:ph type="body" sz="quarter" idx="151"/>
          </p:nvPr>
        </p:nvSpPr>
        <p:spPr>
          <a:xfrm>
            <a:off x="1297352" y="1027979"/>
            <a:ext cx="7006500" cy="369234"/>
          </a:xfrm>
        </p:spPr>
        <p:txBody>
          <a:bodyPr>
            <a:normAutofit/>
          </a:bodyPr>
          <a:lstStyle/>
          <a:p>
            <a:pPr rtl="1"/>
            <a:r>
              <a:rPr lang="fa-IR" sz="2100" b="1" dirty="0" smtClean="0">
                <a:effectLst>
                  <a:outerShdw blurRad="38100" dist="38100" dir="2700000" algn="tl">
                    <a:srgbClr val="000000">
                      <a:alpha val="43137"/>
                    </a:srgbClr>
                  </a:outerShdw>
                </a:effectLst>
                <a:cs typeface="B Nazanin" pitchFamily="2" charset="-78"/>
              </a:rPr>
              <a:t>نام </a:t>
            </a:r>
            <a:r>
              <a:rPr lang="fa-IR" sz="2100" b="1" dirty="0" smtClean="0">
                <a:effectLst>
                  <a:outerShdw blurRad="38100" dist="38100" dir="2700000" algn="tl">
                    <a:srgbClr val="000000">
                      <a:alpha val="43137"/>
                    </a:srgbClr>
                  </a:outerShdw>
                </a:effectLst>
                <a:cs typeface="B Nazanin" pitchFamily="2" charset="-78"/>
              </a:rPr>
              <a:t>دانشجو:معصومه میعادی    </a:t>
            </a:r>
            <a:r>
              <a:rPr lang="fa-IR" sz="2100" b="1" dirty="0" smtClean="0">
                <a:effectLst>
                  <a:outerShdw blurRad="38100" dist="38100" dir="2700000" algn="tl">
                    <a:srgbClr val="000000">
                      <a:alpha val="43137"/>
                    </a:srgbClr>
                  </a:outerShdw>
                </a:effectLst>
                <a:cs typeface="B Nazanin" pitchFamily="2" charset="-78"/>
              </a:rPr>
              <a:t>ترم:  </a:t>
            </a:r>
            <a:r>
              <a:rPr lang="fa-IR" sz="2100" b="1" dirty="0" smtClean="0">
                <a:effectLst>
                  <a:outerShdw blurRad="38100" dist="38100" dir="2700000" algn="tl">
                    <a:srgbClr val="000000">
                      <a:alpha val="43137"/>
                    </a:srgbClr>
                  </a:outerShdw>
                </a:effectLst>
                <a:cs typeface="B Nazanin" pitchFamily="2" charset="-78"/>
              </a:rPr>
              <a:t>3   رشته تحصیلی:علوم تربیتی</a:t>
            </a:r>
            <a:endParaRPr lang="en-US" sz="2100" b="1" dirty="0">
              <a:effectLst>
                <a:outerShdw blurRad="38100" dist="38100" dir="2700000" algn="tl">
                  <a:srgbClr val="000000">
                    <a:alpha val="43137"/>
                  </a:srgbClr>
                </a:outerShdw>
              </a:effectLst>
              <a:cs typeface="B Nazanin" pitchFamily="2" charset="-78"/>
            </a:endParaRPr>
          </a:p>
        </p:txBody>
      </p:sp>
      <p:sp>
        <p:nvSpPr>
          <p:cNvPr id="53" name="Text Placeholder 52"/>
          <p:cNvSpPr>
            <a:spLocks noGrp="1"/>
          </p:cNvSpPr>
          <p:nvPr>
            <p:ph type="body" sz="quarter" idx="153"/>
          </p:nvPr>
        </p:nvSpPr>
        <p:spPr>
          <a:xfrm>
            <a:off x="1297352" y="239074"/>
            <a:ext cx="7006500" cy="634617"/>
          </a:xfrm>
        </p:spPr>
        <p:txBody>
          <a:bodyPr>
            <a:normAutofit fontScale="70000" lnSpcReduction="2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fa-IR" sz="2000" b="1" dirty="0" smtClean="0">
                <a:ln w="11430"/>
                <a:solidFill>
                  <a:schemeClr val="accent2">
                    <a:lumMod val="40000"/>
                    <a:lumOff val="60000"/>
                  </a:schemeClr>
                </a:solidFill>
                <a:effectLst>
                  <a:outerShdw blurRad="50800" dist="39000" dir="5460000" algn="tl">
                    <a:srgbClr val="000000">
                      <a:alpha val="38000"/>
                    </a:srgbClr>
                  </a:outerShdw>
                </a:effectLst>
                <a:cs typeface="B Titr" pitchFamily="2" charset="-78"/>
              </a:rPr>
              <a:t>روزنامه الکترونیک </a:t>
            </a:r>
            <a:endParaRPr lang="fa-IR" sz="2000" b="1" dirty="0" smtClean="0">
              <a:ln w="11430"/>
              <a:solidFill>
                <a:schemeClr val="accent2">
                  <a:lumMod val="40000"/>
                  <a:lumOff val="60000"/>
                </a:schemeClr>
              </a:solidFill>
              <a:effectLst>
                <a:outerShdw blurRad="50800" dist="39000" dir="5460000" algn="tl">
                  <a:srgbClr val="000000">
                    <a:alpha val="38000"/>
                  </a:srgbClr>
                </a:outerShdw>
              </a:effectLst>
              <a:cs typeface="B Titr" pitchFamily="2" charset="-78"/>
            </a:endParaRPr>
          </a:p>
          <a:p>
            <a:r>
              <a:rPr lang="fa-IR" sz="2000" b="1" dirty="0" smtClean="0">
                <a:ln w="11430"/>
                <a:solidFill>
                  <a:schemeClr val="accent2">
                    <a:lumMod val="40000"/>
                    <a:lumOff val="60000"/>
                  </a:schemeClr>
                </a:solidFill>
                <a:effectLst>
                  <a:outerShdw blurRad="50800" dist="39000" dir="5460000" algn="tl">
                    <a:srgbClr val="000000">
                      <a:alpha val="38000"/>
                    </a:srgbClr>
                  </a:outerShdw>
                </a:effectLst>
                <a:cs typeface="B Titr" pitchFamily="2" charset="-78"/>
              </a:rPr>
              <a:t>(دانشگاه  آزاد اسلامی شهرری)</a:t>
            </a:r>
          </a:p>
          <a:p>
            <a:r>
              <a:rPr lang="fa-IR" sz="2000" b="1" dirty="0" smtClean="0">
                <a:ln w="11430"/>
                <a:solidFill>
                  <a:schemeClr val="accent2">
                    <a:lumMod val="40000"/>
                    <a:lumOff val="60000"/>
                  </a:schemeClr>
                </a:solidFill>
                <a:effectLst>
                  <a:outerShdw blurRad="50800" dist="39000" dir="5460000" algn="tl">
                    <a:srgbClr val="000000">
                      <a:alpha val="38000"/>
                    </a:srgbClr>
                  </a:outerShdw>
                </a:effectLst>
                <a:cs typeface="B Titr" pitchFamily="2" charset="-78"/>
              </a:rPr>
              <a:t> نام </a:t>
            </a:r>
            <a:r>
              <a:rPr lang="fa-IR" sz="2000" b="1" dirty="0" smtClean="0">
                <a:ln w="11430"/>
                <a:solidFill>
                  <a:schemeClr val="accent2">
                    <a:lumMod val="40000"/>
                    <a:lumOff val="60000"/>
                  </a:schemeClr>
                </a:solidFill>
                <a:effectLst>
                  <a:outerShdw blurRad="50800" dist="39000" dir="5460000" algn="tl">
                    <a:srgbClr val="000000">
                      <a:alpha val="38000"/>
                    </a:srgbClr>
                  </a:outerShdw>
                </a:effectLst>
                <a:cs typeface="B Titr" pitchFamily="2" charset="-78"/>
              </a:rPr>
              <a:t>فیلسوف:</a:t>
            </a:r>
            <a:endParaRPr lang="fa-IR" sz="2000" b="1" dirty="0">
              <a:ln w="11430"/>
              <a:solidFill>
                <a:schemeClr val="accent2">
                  <a:lumMod val="40000"/>
                  <a:lumOff val="60000"/>
                </a:schemeClr>
              </a:solidFill>
              <a:effectLst>
                <a:outerShdw blurRad="50800" dist="39000" dir="5460000" algn="tl">
                  <a:srgbClr val="000000">
                    <a:alpha val="38000"/>
                  </a:srgbClr>
                </a:outerShdw>
              </a:effectLst>
              <a:cs typeface="B Titr" pitchFamily="2" charset="-78"/>
            </a:endParaRPr>
          </a:p>
        </p:txBody>
      </p:sp>
      <p:sp>
        <p:nvSpPr>
          <p:cNvPr id="2050" name="Rectangle 2"/>
          <p:cNvSpPr>
            <a:spLocks noChangeArrowheads="1"/>
          </p:cNvSpPr>
          <p:nvPr/>
        </p:nvSpPr>
        <p:spPr bwMode="auto">
          <a:xfrm>
            <a:off x="0" y="-240113"/>
            <a:ext cx="160298" cy="480226"/>
          </a:xfrm>
          <a:prstGeom prst="rect">
            <a:avLst/>
          </a:prstGeom>
          <a:noFill/>
          <a:ln w="9525">
            <a:noFill/>
            <a:miter lim="800000"/>
            <a:headEnd/>
            <a:tailEnd/>
          </a:ln>
          <a:effectLst/>
        </p:spPr>
        <p:txBody>
          <a:bodyPr vert="horz" wrap="none" lIns="79342" tIns="39671" rIns="79342" bIns="39671" numCol="1" anchor="ctr" anchorCtr="0" compatLnSpc="1">
            <a:prstTxWarp prst="textNoShape">
              <a:avLst/>
            </a:prstTxWarp>
            <a:spAutoFit/>
          </a:bodyPr>
          <a:lstStyle/>
          <a:p>
            <a:endParaRPr lang="en-US"/>
          </a:p>
        </p:txBody>
      </p:sp>
      <p:sp>
        <p:nvSpPr>
          <p:cNvPr id="2052" name="Rectangle 4"/>
          <p:cNvSpPr>
            <a:spLocks noChangeArrowheads="1"/>
          </p:cNvSpPr>
          <p:nvPr/>
        </p:nvSpPr>
        <p:spPr bwMode="auto">
          <a:xfrm>
            <a:off x="0" y="-240113"/>
            <a:ext cx="160298" cy="480226"/>
          </a:xfrm>
          <a:prstGeom prst="rect">
            <a:avLst/>
          </a:prstGeom>
          <a:noFill/>
          <a:ln w="9525">
            <a:noFill/>
            <a:miter lim="800000"/>
            <a:headEnd/>
            <a:tailEnd/>
          </a:ln>
          <a:effectLst/>
        </p:spPr>
        <p:txBody>
          <a:bodyPr vert="horz" wrap="none" lIns="79342" tIns="39671" rIns="79342" bIns="39671" numCol="1" anchor="ctr" anchorCtr="0" compatLnSpc="1">
            <a:prstTxWarp prst="textNoShape">
              <a:avLst/>
            </a:prstTxWarp>
            <a:spAutoFit/>
          </a:bodyPr>
          <a:lstStyle/>
          <a:p>
            <a:endParaRPr lang="en-US"/>
          </a:p>
        </p:txBody>
      </p:sp>
      <p:sp>
        <p:nvSpPr>
          <p:cNvPr id="69" name="Text Placeholder 8"/>
          <p:cNvSpPr>
            <a:spLocks noGrp="1"/>
          </p:cNvSpPr>
          <p:nvPr>
            <p:ph type="body" sz="quarter" idx="27"/>
          </p:nvPr>
        </p:nvSpPr>
        <p:spPr>
          <a:xfrm>
            <a:off x="220888" y="11855563"/>
            <a:ext cx="4390705" cy="510939"/>
          </a:xfrm>
        </p:spPr>
        <p:txBody>
          <a:bodyPr/>
          <a:lstStyle/>
          <a:p>
            <a:pPr lvl="0"/>
            <a:r>
              <a:rPr lang="fa-IR" dirty="0" smtClean="0">
                <a:cs typeface="B Titr" pitchFamily="2" charset="-78"/>
              </a:rPr>
              <a:t>منابع تحقیق:</a:t>
            </a:r>
          </a:p>
          <a:p>
            <a:pPr lvl="0"/>
            <a:r>
              <a:rPr lang="en-US" sz="800" dirty="0">
                <a:cs typeface="B Titr" pitchFamily="2" charset="-78"/>
              </a:rPr>
              <a:t>https://fa.wikipedia.org/wiki/%D9%87%D8%A7%D9%86%D8%B1%DB%8C_%DA%A9%D8%B1%D8%A8%D9%86</a:t>
            </a:r>
            <a:endParaRPr lang="fa-IR" sz="800" dirty="0" smtClean="0">
              <a:cs typeface="B Titr" pitchFamily="2" charset="-78"/>
            </a:endParaRPr>
          </a:p>
        </p:txBody>
      </p:sp>
      <p:sp>
        <p:nvSpPr>
          <p:cNvPr id="70" name="TextBox 69"/>
          <p:cNvSpPr txBox="1"/>
          <p:nvPr/>
        </p:nvSpPr>
        <p:spPr>
          <a:xfrm>
            <a:off x="200026" y="11456311"/>
            <a:ext cx="4529818" cy="387893"/>
          </a:xfrm>
          <a:prstGeom prst="rect">
            <a:avLst/>
          </a:prstGeom>
          <a:noFill/>
        </p:spPr>
        <p:txBody>
          <a:bodyPr wrap="square" lIns="79342" tIns="39671" rIns="79342" bIns="39671" rtlCol="0">
            <a:spAutoFit/>
          </a:bodyPr>
          <a:lstStyle/>
          <a:p>
            <a:pPr algn="just"/>
            <a:endParaRPr lang="en-US" sz="1000" b="1" dirty="0" smtClean="0">
              <a:latin typeface="Times New Roman" pitchFamily="18" charset="0"/>
              <a:cs typeface="Times New Roman" pitchFamily="18" charset="0"/>
            </a:endParaRPr>
          </a:p>
          <a:p>
            <a:pPr algn="r" rtl="1"/>
            <a:endParaRPr lang="en-US" sz="1000" dirty="0"/>
          </a:p>
        </p:txBody>
      </p:sp>
      <p:sp>
        <p:nvSpPr>
          <p:cNvPr id="78" name="Text Placeholder 77"/>
          <p:cNvSpPr>
            <a:spLocks noGrp="1"/>
          </p:cNvSpPr>
          <p:nvPr>
            <p:ph type="body" sz="quarter" idx="28"/>
          </p:nvPr>
        </p:nvSpPr>
        <p:spPr>
          <a:xfrm>
            <a:off x="4867277" y="4364694"/>
            <a:ext cx="4531554" cy="557152"/>
          </a:xfrm>
        </p:spPr>
        <p:txBody>
          <a:bodyPr/>
          <a:lstStyle/>
          <a:p>
            <a:pPr algn="just" rtl="1"/>
            <a:r>
              <a:rPr lang="fa-IR" sz="1400" b="1" dirty="0" smtClean="0">
                <a:cs typeface="Zar" pitchFamily="2" charset="-78"/>
              </a:rPr>
              <a:t>آرا و نظرات</a:t>
            </a:r>
            <a:endParaRPr lang="fa-IR" sz="1400" b="1" dirty="0">
              <a:cs typeface="Zar" pitchFamily="2" charset="-78"/>
            </a:endParaRPr>
          </a:p>
          <a:p>
            <a:pPr algn="just" rtl="1"/>
            <a:endParaRPr lang="fa-IR" sz="1100" b="1" dirty="0" smtClean="0">
              <a:cs typeface="B Nazanin" pitchFamily="2" charset="-78"/>
            </a:endParaRPr>
          </a:p>
        </p:txBody>
      </p:sp>
      <p:sp>
        <p:nvSpPr>
          <p:cNvPr id="4" name="Text Placeholder 3"/>
          <p:cNvSpPr>
            <a:spLocks noGrp="1"/>
          </p:cNvSpPr>
          <p:nvPr>
            <p:ph type="body" sz="quarter" idx="26"/>
          </p:nvPr>
        </p:nvSpPr>
        <p:spPr>
          <a:xfrm>
            <a:off x="4867277" y="2337166"/>
            <a:ext cx="4531063" cy="10387536"/>
          </a:xfrm>
        </p:spPr>
        <p:txBody>
          <a:bodyPr/>
          <a:lstStyle/>
          <a:p>
            <a:pPr algn="just" rtl="1"/>
            <a:r>
              <a:rPr lang="fa-IR" sz="1000" dirty="0">
                <a:cs typeface="Zar" pitchFamily="2" charset="-78"/>
              </a:rPr>
              <a:t>هانری کربن در ۱۴ </a:t>
            </a:r>
            <a:r>
              <a:rPr lang="fa-IR" sz="1000" dirty="0">
                <a:cs typeface="Zar" pitchFamily="2" charset="-78"/>
                <a:hlinkClick r:id="rId52" action="ppaction://hlinkfile" tooltip="آوریل"/>
              </a:rPr>
              <a:t>آوریل</a:t>
            </a:r>
            <a:r>
              <a:rPr lang="fa-IR" sz="1000" dirty="0">
                <a:cs typeface="Zar" pitchFamily="2" charset="-78"/>
              </a:rPr>
              <a:t> ۱۹۰۳ در پاریس به دنیا آمد. پدرش هانری آرتور کربن، یک مدیر تجاری، و مادرش اوژن فورنیه کربن بودند. </a:t>
            </a:r>
            <a:r>
              <a:rPr lang="fa-IR" sz="1000" dirty="0" smtClean="0">
                <a:cs typeface="Zar" pitchFamily="2" charset="-78"/>
              </a:rPr>
              <a:t>آموزش </a:t>
            </a:r>
            <a:r>
              <a:rPr lang="fa-IR" sz="1000" dirty="0">
                <a:cs typeface="Zar" pitchFamily="2" charset="-78"/>
              </a:rPr>
              <a:t>های مذهبی کاتولیک را در کودکی آموخت و در مدرسه علوم مسیحی به </a:t>
            </a:r>
            <a:r>
              <a:rPr lang="fa-IR" sz="1000" dirty="0">
                <a:cs typeface="Zar" pitchFamily="2" charset="-78"/>
                <a:hlinkClick r:id="rId53" action="ppaction://hlinkfile" tooltip="نهضت پروتستان"/>
              </a:rPr>
              <a:t>نهضت پروتستان</a:t>
            </a:r>
            <a:r>
              <a:rPr lang="fa-IR" sz="1000" dirty="0">
                <a:cs typeface="Zar" pitchFamily="2" charset="-78"/>
              </a:rPr>
              <a:t> علاقمند شد</a:t>
            </a:r>
            <a:r>
              <a:rPr lang="fa-IR" sz="1000" dirty="0" smtClean="0">
                <a:cs typeface="Zar" pitchFamily="2" charset="-78"/>
              </a:rPr>
              <a:t>.</a:t>
            </a:r>
            <a:r>
              <a:rPr lang="fa-IR" sz="1000" baseline="30000" dirty="0" smtClean="0">
                <a:cs typeface="Zar" pitchFamily="2" charset="-78"/>
              </a:rPr>
              <a:t> </a:t>
            </a:r>
            <a:r>
              <a:rPr lang="fa-IR" sz="1000" dirty="0" smtClean="0">
                <a:cs typeface="Zar" pitchFamily="2" charset="-78"/>
              </a:rPr>
              <a:t>وی </a:t>
            </a:r>
            <a:r>
              <a:rPr lang="fa-IR" sz="1000" dirty="0">
                <a:cs typeface="Zar" pitchFamily="2" charset="-78"/>
              </a:rPr>
              <a:t>در سال ۱۹۲۲ از مدرسه دیر سنت </a:t>
            </a:r>
            <a:r>
              <a:rPr lang="fa-IR" sz="1000" dirty="0" smtClean="0">
                <a:cs typeface="Zar" pitchFamily="2" charset="-78"/>
              </a:rPr>
              <a:t>ماورپاریس </a:t>
            </a:r>
            <a:r>
              <a:rPr lang="fa-IR" sz="1000" dirty="0">
                <a:cs typeface="Zar" pitchFamily="2" charset="-78"/>
              </a:rPr>
              <a:t>دیپلم گرفت و برای تحصیلات دانشگاهی از ۱۹۲۳ به «مدرسه عملی مطالعات عالی</a:t>
            </a:r>
            <a:r>
              <a:rPr lang="fa-IR" sz="1000" dirty="0" smtClean="0">
                <a:cs typeface="Zar" pitchFamily="2" charset="-78"/>
              </a:rPr>
              <a:t>»</a:t>
            </a:r>
            <a:r>
              <a:rPr lang="fa-IR" sz="1000" baseline="30000" dirty="0" smtClean="0">
                <a:cs typeface="Zar" pitchFamily="2" charset="-78"/>
              </a:rPr>
              <a:t> </a:t>
            </a:r>
            <a:r>
              <a:rPr lang="fa-IR" sz="1000" dirty="0" smtClean="0">
                <a:cs typeface="Zar" pitchFamily="2" charset="-78"/>
                <a:hlinkClick r:id="rId54" action="ppaction://hlinkfile" tooltip="دانشگاه سوربن"/>
              </a:rPr>
              <a:t>دانشگاه </a:t>
            </a:r>
            <a:r>
              <a:rPr lang="fa-IR" sz="1000" dirty="0">
                <a:cs typeface="Zar" pitchFamily="2" charset="-78"/>
                <a:hlinkClick r:id="rId54" action="ppaction://hlinkfile" tooltip="دانشگاه سوربن"/>
              </a:rPr>
              <a:t>سوربن</a:t>
            </a:r>
            <a:r>
              <a:rPr lang="fa-IR" sz="1000" dirty="0">
                <a:cs typeface="Zar" pitchFamily="2" charset="-78"/>
              </a:rPr>
              <a:t> رفت و در سال ۱۹۲۵ لیسانس </a:t>
            </a:r>
            <a:r>
              <a:rPr lang="fa-IR" sz="1000" dirty="0">
                <a:cs typeface="Zar" pitchFamily="2" charset="-78"/>
                <a:hlinkClick r:id="rId55" action="ppaction://hlinkfile" tooltip="فلسفه"/>
              </a:rPr>
              <a:t>فلسفه</a:t>
            </a:r>
            <a:r>
              <a:rPr lang="fa-IR" sz="1000" dirty="0">
                <a:cs typeface="Zar" pitchFamily="2" charset="-78"/>
              </a:rPr>
              <a:t> و در ۱۹۲۸ با رساله ای راجع به آرای </a:t>
            </a:r>
            <a:r>
              <a:rPr lang="fa-IR" sz="1000" dirty="0">
                <a:cs typeface="Zar" pitchFamily="2" charset="-78"/>
                <a:hlinkClick r:id="rId56" action="ppaction://hlinkfile" tooltip="رواقی‌گری"/>
              </a:rPr>
              <a:t>رواقی</a:t>
            </a:r>
            <a:r>
              <a:rPr lang="fa-IR" sz="1000" dirty="0">
                <a:cs typeface="Zar" pitchFamily="2" charset="-78"/>
              </a:rPr>
              <a:t> و </a:t>
            </a:r>
            <a:r>
              <a:rPr lang="fa-IR" sz="1000" dirty="0">
                <a:cs typeface="Zar" pitchFamily="2" charset="-78"/>
                <a:hlinkClick r:id="rId57" action="ppaction://hlinkfile" tooltip="سنت آگوستین"/>
              </a:rPr>
              <a:t>آگوستینی</a:t>
            </a:r>
            <a:r>
              <a:rPr lang="fa-IR" sz="1000" dirty="0">
                <a:cs typeface="Zar" pitchFamily="2" charset="-78"/>
              </a:rPr>
              <a:t> در اندیشه </a:t>
            </a:r>
            <a:r>
              <a:rPr lang="fa-IR" sz="1000" dirty="0">
                <a:cs typeface="Zar" pitchFamily="2" charset="-78"/>
                <a:hlinkClick r:id="rId58" action="ppaction://hlinkfile" tooltip="لویی د لئون (صفحه وجود ندارد)"/>
              </a:rPr>
              <a:t>لویی د لئون</a:t>
            </a:r>
            <a:r>
              <a:rPr lang="fa-IR" sz="1000" baseline="30000" dirty="0">
                <a:cs typeface="Zar" pitchFamily="2" charset="-78"/>
                <a:hlinkClick r:id="rId59" action="ppaction://hlinkfile"/>
              </a:rPr>
              <a:t>[d]</a:t>
            </a:r>
            <a:r>
              <a:rPr lang="fa-IR" sz="1000" dirty="0">
                <a:cs typeface="Zar" pitchFamily="2" charset="-78"/>
              </a:rPr>
              <a:t>، شاعر سده ۱۶ </a:t>
            </a:r>
            <a:r>
              <a:rPr lang="fa-IR" sz="1000" dirty="0">
                <a:cs typeface="Zar" pitchFamily="2" charset="-78"/>
                <a:hlinkClick r:id="rId60" action="ppaction://hlinkfile" tooltip="اسپانیایی"/>
              </a:rPr>
              <a:t>اسپانیایی</a:t>
            </a:r>
            <a:r>
              <a:rPr lang="fa-IR" sz="1000" dirty="0">
                <a:cs typeface="Zar" pitchFamily="2" charset="-78"/>
              </a:rPr>
              <a:t> فارغ التحصیل شد و بابت آن از </a:t>
            </a:r>
            <a:r>
              <a:rPr lang="fa-IR" sz="1000" dirty="0">
                <a:cs typeface="Zar" pitchFamily="2" charset="-78"/>
                <a:hlinkClick r:id="rId61" action="ppaction://hlinkfile" tooltip="دانشگاه سالامانکا"/>
              </a:rPr>
              <a:t>دانشگاه سالامانکا</a:t>
            </a:r>
            <a:r>
              <a:rPr lang="fa-IR" sz="1000" dirty="0">
                <a:cs typeface="Zar" pitchFamily="2" charset="-78"/>
              </a:rPr>
              <a:t> جایزه دریافت کرد.</a:t>
            </a:r>
            <a:r>
              <a:rPr lang="fa-IR" sz="1000" baseline="30000" dirty="0">
                <a:cs typeface="Zar" pitchFamily="2" charset="-78"/>
                <a:hlinkClick r:id="rId21" action="ppaction://hlinkfile"/>
              </a:rPr>
              <a:t>[۴]</a:t>
            </a:r>
            <a:r>
              <a:rPr lang="fa-IR" sz="1000" dirty="0">
                <a:cs typeface="Zar" pitchFamily="2" charset="-78"/>
              </a:rPr>
              <a:t> وی همچنین از سال ۱۹۲۷-۱۹۲۶ دروسش را در مدرسه زبان های شرقی</a:t>
            </a:r>
            <a:r>
              <a:rPr lang="fa-IR" sz="1000" baseline="30000" dirty="0">
                <a:cs typeface="Zar" pitchFamily="2" charset="-78"/>
                <a:hlinkClick r:id="rId62" action="ppaction://hlinkfile"/>
              </a:rPr>
              <a:t>[e]</a:t>
            </a:r>
            <a:r>
              <a:rPr lang="fa-IR" sz="1000" dirty="0">
                <a:cs typeface="Zar" pitchFamily="2" charset="-78"/>
              </a:rPr>
              <a:t> آغاز کرد و با زبان های </a:t>
            </a:r>
            <a:r>
              <a:rPr lang="fa-IR" sz="1000" dirty="0">
                <a:cs typeface="Zar" pitchFamily="2" charset="-78"/>
                <a:hlinkClick r:id="rId63" action="ppaction://hlinkfile" tooltip="زبان عربی"/>
              </a:rPr>
              <a:t>عربی</a:t>
            </a:r>
            <a:r>
              <a:rPr lang="fa-IR" sz="1000" dirty="0">
                <a:cs typeface="Zar" pitchFamily="2" charset="-78"/>
              </a:rPr>
              <a:t>، </a:t>
            </a:r>
            <a:r>
              <a:rPr lang="fa-IR" sz="1000" dirty="0">
                <a:cs typeface="Zar" pitchFamily="2" charset="-78"/>
                <a:hlinkClick r:id="rId64" action="ppaction://hlinkfile" tooltip="زبان سانسکریت"/>
              </a:rPr>
              <a:t>سانسکریت</a:t>
            </a:r>
            <a:r>
              <a:rPr lang="fa-IR" sz="1000" dirty="0">
                <a:cs typeface="Zar" pitchFamily="2" charset="-78"/>
              </a:rPr>
              <a:t> آشنا شد و در سال ۱۹۲۹ در زبان های عربی، </a:t>
            </a:r>
            <a:r>
              <a:rPr lang="fa-IR" sz="1000" dirty="0">
                <a:cs typeface="Zar" pitchFamily="2" charset="-78"/>
                <a:hlinkClick r:id="rId65" action="ppaction://hlinkfile" tooltip="زبان فارسی"/>
              </a:rPr>
              <a:t>فارسی</a:t>
            </a:r>
            <a:r>
              <a:rPr lang="fa-IR" sz="1000" dirty="0">
                <a:cs typeface="Zar" pitchFamily="2" charset="-78"/>
              </a:rPr>
              <a:t> و </a:t>
            </a:r>
            <a:r>
              <a:rPr lang="fa-IR" sz="1000" dirty="0">
                <a:cs typeface="Zar" pitchFamily="2" charset="-78"/>
                <a:hlinkClick r:id="rId66" action="ppaction://hlinkfile" tooltip="زبان ترکی"/>
              </a:rPr>
              <a:t>ترکی</a:t>
            </a:r>
            <a:r>
              <a:rPr lang="fa-IR" sz="1000" dirty="0">
                <a:cs typeface="Zar" pitchFamily="2" charset="-78"/>
              </a:rPr>
              <a:t> مدرک گرفت و به همکاری با </a:t>
            </a:r>
            <a:r>
              <a:rPr lang="fa-IR" sz="1000" dirty="0">
                <a:cs typeface="Zar" pitchFamily="2" charset="-78"/>
                <a:hlinkClick r:id="rId67" action="ppaction://hlinkfile" tooltip="کتابخانه ملی"/>
              </a:rPr>
              <a:t>کتابخانه ملی</a:t>
            </a:r>
            <a:r>
              <a:rPr lang="fa-IR" sz="1000" dirty="0">
                <a:cs typeface="Zar" pitchFamily="2" charset="-78"/>
              </a:rPr>
              <a:t> پاریس </a:t>
            </a:r>
            <a:r>
              <a:rPr lang="fa-IR" sz="1000" dirty="0" smtClean="0">
                <a:cs typeface="Zar" pitchFamily="2" charset="-78"/>
              </a:rPr>
              <a:t>پرداخت .در </a:t>
            </a:r>
            <a:r>
              <a:rPr lang="fa-IR" sz="1000" dirty="0">
                <a:cs typeface="Zar" pitchFamily="2" charset="-78"/>
              </a:rPr>
              <a:t>سال ۱۹۳۳ کوربن با استلا لینهارت دختر کشیش و </a:t>
            </a:r>
            <a:r>
              <a:rPr lang="fa-IR" sz="1000" dirty="0">
                <a:cs typeface="Zar" pitchFamily="2" charset="-78"/>
                <a:hlinkClick r:id="rId68" action="ppaction://hlinkfile" tooltip="انسان شناسی"/>
              </a:rPr>
              <a:t>انسان شناس</a:t>
            </a:r>
            <a:r>
              <a:rPr lang="fa-IR" sz="1000" dirty="0">
                <a:cs typeface="Zar" pitchFamily="2" charset="-78"/>
              </a:rPr>
              <a:t> فرانسوی، </a:t>
            </a:r>
            <a:r>
              <a:rPr lang="fa-IR" sz="1000" dirty="0">
                <a:cs typeface="Zar" pitchFamily="2" charset="-78"/>
                <a:hlinkClick r:id="rId69" action="ppaction://hlinkfile" tooltip="موریس لینهارت (صفحه وجود ندارد)"/>
              </a:rPr>
              <a:t>موریس </a:t>
            </a:r>
            <a:r>
              <a:rPr lang="fa-IR" sz="1000" dirty="0" smtClean="0">
                <a:cs typeface="Zar" pitchFamily="2" charset="-78"/>
                <a:hlinkClick r:id="rId69" action="ppaction://hlinkfile" tooltip="موریس لینهارت (صفحه وجود ندارد)"/>
              </a:rPr>
              <a:t>لینهارت</a:t>
            </a:r>
            <a:r>
              <a:rPr lang="fa-IR" sz="1000" dirty="0" smtClean="0">
                <a:cs typeface="Zar" pitchFamily="2" charset="-78"/>
              </a:rPr>
              <a:t> زدواج </a:t>
            </a:r>
            <a:r>
              <a:rPr lang="fa-IR" sz="1000" dirty="0">
                <a:cs typeface="Zar" pitchFamily="2" charset="-78"/>
              </a:rPr>
              <a:t>کرد</a:t>
            </a:r>
            <a:r>
              <a:rPr lang="fa-IR" sz="1000" dirty="0" smtClean="0">
                <a:cs typeface="Zar" pitchFamily="2" charset="-78"/>
              </a:rPr>
              <a:t>.</a:t>
            </a:r>
            <a:r>
              <a:rPr lang="fa-IR" sz="1000" baseline="30000" dirty="0" smtClean="0">
                <a:cs typeface="Zar" pitchFamily="2" charset="-78"/>
              </a:rPr>
              <a:t> </a:t>
            </a:r>
            <a:r>
              <a:rPr lang="fa-IR" sz="1000" dirty="0" smtClean="0">
                <a:cs typeface="Zar" pitchFamily="2" charset="-78"/>
              </a:rPr>
              <a:t>کوربن </a:t>
            </a:r>
            <a:r>
              <a:rPr lang="fa-IR" sz="1000" dirty="0">
                <a:cs typeface="Zar" pitchFamily="2" charset="-78"/>
              </a:rPr>
              <a:t>در ۱۹۳۰ به مطالعه آثار </a:t>
            </a:r>
            <a:r>
              <a:rPr lang="fa-IR" sz="1000" dirty="0">
                <a:cs typeface="Zar" pitchFamily="2" charset="-78"/>
                <a:hlinkClick r:id="rId70" action="ppaction://hlinkfile" tooltip="مارتین هایدگر"/>
              </a:rPr>
              <a:t>مارتین هایدگر</a:t>
            </a:r>
            <a:r>
              <a:rPr lang="fa-IR" sz="1000" dirty="0">
                <a:cs typeface="Zar" pitchFamily="2" charset="-78"/>
              </a:rPr>
              <a:t> پرداخت و طی سفرهایی در دهه ۱۹۳۰ به </a:t>
            </a:r>
            <a:r>
              <a:rPr lang="fa-IR" sz="1000" dirty="0">
                <a:cs typeface="Zar" pitchFamily="2" charset="-78"/>
                <a:hlinkClick r:id="rId71" action="ppaction://hlinkfile" tooltip="آلمان"/>
              </a:rPr>
              <a:t>آلمان</a:t>
            </a:r>
            <a:r>
              <a:rPr lang="fa-IR" sz="1000" dirty="0">
                <a:cs typeface="Zar" pitchFamily="2" charset="-78"/>
              </a:rPr>
              <a:t> و </a:t>
            </a:r>
            <a:r>
              <a:rPr lang="fa-IR" sz="1000" dirty="0">
                <a:cs typeface="Zar" pitchFamily="2" charset="-78"/>
                <a:hlinkClick r:id="rId72" action="ppaction://hlinkfile" tooltip="سوئد"/>
              </a:rPr>
              <a:t>سوئد</a:t>
            </a:r>
            <a:r>
              <a:rPr lang="fa-IR" sz="1000" dirty="0">
                <a:cs typeface="Zar" pitchFamily="2" charset="-78"/>
              </a:rPr>
              <a:t> رفت. وی در این سال ها از محضر فلاسفه و الهی دانان بزرگی همچون </a:t>
            </a:r>
            <a:r>
              <a:rPr lang="fa-IR" sz="1000" dirty="0">
                <a:cs typeface="Zar" pitchFamily="2" charset="-78"/>
                <a:hlinkClick r:id="rId73" action="ppaction://hlinkfile" tooltip="رودولف اوتو (صفحه وجود ندارد)"/>
              </a:rPr>
              <a:t>رودولف </a:t>
            </a:r>
            <a:r>
              <a:rPr lang="fa-IR" sz="1000" dirty="0" smtClean="0">
                <a:cs typeface="Zar" pitchFamily="2" charset="-78"/>
                <a:hlinkClick r:id="rId73" action="ppaction://hlinkfile" tooltip="رودولف اوتو (صفحه وجود ندارد)"/>
              </a:rPr>
              <a:t>اوتو</a:t>
            </a:r>
            <a:r>
              <a:rPr lang="fa-IR" sz="1000" baseline="30000" dirty="0" smtClean="0">
                <a:cs typeface="Zar" pitchFamily="2" charset="-78"/>
              </a:rPr>
              <a:t>،</a:t>
            </a:r>
            <a:r>
              <a:rPr lang="fa-IR" sz="1000" dirty="0" smtClean="0">
                <a:cs typeface="Zar" pitchFamily="2" charset="-78"/>
              </a:rPr>
              <a:t> </a:t>
            </a:r>
            <a:r>
              <a:rPr lang="fa-IR" sz="1000" dirty="0" smtClean="0">
                <a:cs typeface="Zar" pitchFamily="2" charset="-78"/>
                <a:hlinkClick r:id="rId74" action="ppaction://hlinkfile" tooltip="کارل لویت"/>
              </a:rPr>
              <a:t>کارل </a:t>
            </a:r>
            <a:r>
              <a:rPr lang="fa-IR" sz="1000" dirty="0">
                <a:cs typeface="Zar" pitchFamily="2" charset="-78"/>
                <a:hlinkClick r:id="rId74" action="ppaction://hlinkfile" tooltip="کارل لویت"/>
              </a:rPr>
              <a:t>لویت</a:t>
            </a:r>
            <a:r>
              <a:rPr lang="fa-IR" sz="1000" dirty="0">
                <a:cs typeface="Zar" pitchFamily="2" charset="-78"/>
              </a:rPr>
              <a:t>، </a:t>
            </a:r>
            <a:r>
              <a:rPr lang="fa-IR" sz="1000" dirty="0">
                <a:cs typeface="Zar" pitchFamily="2" charset="-78"/>
                <a:hlinkClick r:id="rId75" action="ppaction://hlinkfile" tooltip="الکساندر کوژو"/>
              </a:rPr>
              <a:t>الکساندر کوژو</a:t>
            </a:r>
            <a:r>
              <a:rPr lang="fa-IR" sz="1000" dirty="0">
                <a:cs typeface="Zar" pitchFamily="2" charset="-78"/>
              </a:rPr>
              <a:t>، </a:t>
            </a:r>
            <a:r>
              <a:rPr lang="fa-IR" sz="1000" dirty="0">
                <a:cs typeface="Zar" pitchFamily="2" charset="-78"/>
                <a:hlinkClick r:id="rId76" action="ppaction://hlinkfile" tooltip="برنارد گروئتوسیان (صفحه وجود ندارد)"/>
              </a:rPr>
              <a:t>برنارد گروئتوسیان</a:t>
            </a:r>
            <a:r>
              <a:rPr lang="fa-IR" sz="1000" baseline="30000" dirty="0">
                <a:cs typeface="Zar" pitchFamily="2" charset="-78"/>
                <a:hlinkClick r:id="rId77" action="ppaction://hlinkfile"/>
              </a:rPr>
              <a:t>[h]</a:t>
            </a:r>
            <a:r>
              <a:rPr lang="fa-IR" sz="1000" dirty="0">
                <a:cs typeface="Zar" pitchFamily="2" charset="-78"/>
              </a:rPr>
              <a:t>، </a:t>
            </a:r>
            <a:r>
              <a:rPr lang="fa-IR" sz="1000" dirty="0">
                <a:cs typeface="Zar" pitchFamily="2" charset="-78"/>
                <a:hlinkClick r:id="rId78" action="ppaction://hlinkfile" tooltip="آندره مالرو"/>
              </a:rPr>
              <a:t>آندره مالرو</a:t>
            </a:r>
            <a:r>
              <a:rPr lang="fa-IR" sz="1000" dirty="0">
                <a:cs typeface="Zar" pitchFamily="2" charset="-78"/>
              </a:rPr>
              <a:t>، </a:t>
            </a:r>
            <a:r>
              <a:rPr lang="fa-IR" sz="1000" dirty="0">
                <a:cs typeface="Zar" pitchFamily="2" charset="-78"/>
                <a:hlinkClick r:id="rId79" action="ppaction://hlinkfile" tooltip="ارنست کاسیرر"/>
              </a:rPr>
              <a:t>ارنست کاسیرر</a:t>
            </a:r>
            <a:r>
              <a:rPr lang="fa-IR" sz="1000" dirty="0">
                <a:cs typeface="Zar" pitchFamily="2" charset="-78"/>
              </a:rPr>
              <a:t>، </a:t>
            </a:r>
            <a:r>
              <a:rPr lang="fa-IR" sz="1000" dirty="0">
                <a:cs typeface="Zar" pitchFamily="2" charset="-78"/>
                <a:hlinkClick r:id="rId80" action="ppaction://hlinkfile" tooltip="کارل یاسپرس"/>
              </a:rPr>
              <a:t>کارل یاسپرس</a:t>
            </a:r>
            <a:r>
              <a:rPr lang="fa-IR" sz="1000" dirty="0">
                <a:cs typeface="Zar" pitchFamily="2" charset="-78"/>
              </a:rPr>
              <a:t>، </a:t>
            </a:r>
            <a:r>
              <a:rPr lang="fa-IR" sz="1000" dirty="0">
                <a:cs typeface="Zar" pitchFamily="2" charset="-78"/>
                <a:hlinkClick r:id="rId81" action="ppaction://hlinkfile" tooltip="کارل بارت"/>
              </a:rPr>
              <a:t>کارل بارت</a:t>
            </a:r>
            <a:r>
              <a:rPr lang="fa-IR" sz="1000" dirty="0">
                <a:cs typeface="Zar" pitchFamily="2" charset="-78"/>
              </a:rPr>
              <a:t> و </a:t>
            </a:r>
            <a:r>
              <a:rPr lang="fa-IR" sz="1000" dirty="0">
                <a:cs typeface="Zar" pitchFamily="2" charset="-78"/>
                <a:hlinkClick r:id="rId82" action="ppaction://hlinkfile" tooltip="ژرژ دومزیل"/>
              </a:rPr>
              <a:t>ژرژ دومزیل</a:t>
            </a:r>
            <a:r>
              <a:rPr lang="fa-IR" sz="1000" dirty="0">
                <a:cs typeface="Zar" pitchFamily="2" charset="-78"/>
              </a:rPr>
              <a:t> بهره برد.</a:t>
            </a:r>
            <a:r>
              <a:rPr lang="fa-IR" sz="1000" baseline="30000" dirty="0">
                <a:cs typeface="Zar" pitchFamily="2" charset="-78"/>
                <a:hlinkClick r:id="rId21" action="ppaction://hlinkfile"/>
              </a:rPr>
              <a:t>[۴]</a:t>
            </a:r>
            <a:r>
              <a:rPr lang="fa-IR" sz="1000" dirty="0">
                <a:cs typeface="Zar" pitchFamily="2" charset="-78"/>
              </a:rPr>
              <a:t> </a:t>
            </a:r>
            <a:r>
              <a:rPr lang="fa-IR" sz="1000" dirty="0">
                <a:cs typeface="Zar" pitchFamily="2" charset="-78"/>
                <a:hlinkClick r:id="rId83" action="ppaction://hlinkfile" tooltip="بیژن عبدالکریمی"/>
              </a:rPr>
              <a:t>بیژن عبدالکریمی</a:t>
            </a:r>
            <a:r>
              <a:rPr lang="fa-IR" sz="1000" dirty="0">
                <a:cs typeface="Zar" pitchFamily="2" charset="-78"/>
              </a:rPr>
              <a:t> می گوید «کثرت شخصیت های علمی، دینی و فلسفی که کربن در طول حیاتش با آنها مواجه شده و از آنها اثر پذیرفته است، بی نظیر است تا آنجا که زندگی فکری و نظری وی به این اعتبار به افسانه می ماند</a:t>
            </a:r>
            <a:r>
              <a:rPr lang="fa-IR" sz="1000" dirty="0" smtClean="0">
                <a:cs typeface="Zar" pitchFamily="2" charset="-78"/>
              </a:rPr>
              <a:t>.»</a:t>
            </a:r>
          </a:p>
          <a:p>
            <a:pPr algn="just" rtl="1"/>
            <a:endParaRPr lang="fa-IR" sz="1000" dirty="0">
              <a:cs typeface="Zar" pitchFamily="2" charset="-78"/>
            </a:endParaRPr>
          </a:p>
          <a:p>
            <a:pPr algn="just" rtl="1"/>
            <a:r>
              <a:rPr lang="fa-IR" sz="1000" dirty="0"/>
              <a:t>کربن در دانشگاه سوربون نزد </a:t>
            </a:r>
            <a:r>
              <a:rPr lang="fa-IR" sz="1000" dirty="0">
                <a:hlinkClick r:id="rId84" action="ppaction://hlinkfile" tooltip="اتین ژیلسون"/>
              </a:rPr>
              <a:t>اتین ژیلسون</a:t>
            </a:r>
            <a:r>
              <a:rPr lang="fa-IR" sz="1000" dirty="0"/>
              <a:t>، فیلسوف </a:t>
            </a:r>
            <a:r>
              <a:rPr lang="fa-IR" sz="1000" dirty="0">
                <a:hlinkClick r:id="rId85" action="ppaction://hlinkfile" tooltip="نئوتومیسم (صفحه وجود ندارد)"/>
              </a:rPr>
              <a:t>نوماسی</a:t>
            </a:r>
            <a:r>
              <a:rPr lang="fa-IR" sz="1000" dirty="0"/>
              <a:t>، </a:t>
            </a:r>
            <a:r>
              <a:rPr lang="fa-IR" sz="1000" dirty="0">
                <a:hlinkClick r:id="rId86" action="ppaction://hlinkfile" tooltip="فلسفه قرون وسطی"/>
              </a:rPr>
              <a:t>فلسفه قرون وسطی</a:t>
            </a:r>
            <a:r>
              <a:rPr lang="fa-IR" sz="1000" dirty="0"/>
              <a:t> را آموخت و شیوه خواندن و تفسیر متون کهن را فراگرفت و بعدها از همان اسلوب برای خوانش آثار فلسفی فارسی و عربی بهره جست. در آنجا با آثار فلسفی </a:t>
            </a:r>
            <a:r>
              <a:rPr lang="fa-IR" sz="1000" dirty="0">
                <a:hlinkClick r:id="rId87" action="ppaction://hlinkfile" tooltip="ابن سینا"/>
              </a:rPr>
              <a:t>ابن سینا</a:t>
            </a:r>
            <a:r>
              <a:rPr lang="fa-IR" sz="1000" dirty="0"/>
              <a:t> به </a:t>
            </a:r>
            <a:r>
              <a:rPr lang="fa-IR" sz="1000" dirty="0">
                <a:hlinkClick r:id="rId88" action="ppaction://hlinkfile" tooltip="زبان لاتین"/>
              </a:rPr>
              <a:t>زبان لاتین</a:t>
            </a:r>
            <a:r>
              <a:rPr lang="fa-IR" sz="1000" dirty="0"/>
              <a:t> که در مکتب </a:t>
            </a:r>
            <a:r>
              <a:rPr lang="fa-IR" sz="1000" dirty="0">
                <a:hlinkClick r:id="rId89" action="ppaction://hlinkfile" tooltip="تولدو"/>
              </a:rPr>
              <a:t>تولدو</a:t>
            </a:r>
            <a:r>
              <a:rPr lang="fa-IR" sz="1000" dirty="0"/>
              <a:t> در سده دوازده میلادی ترجمه شده بود، آشنا شد و اندیشه </a:t>
            </a:r>
            <a:r>
              <a:rPr lang="fa-IR" sz="1000" dirty="0">
                <a:hlinkClick r:id="rId90" action="ppaction://hlinkfile" tooltip="فرشته شناسی (صفحه وجود ندارد)"/>
              </a:rPr>
              <a:t>فرشته شناسی</a:t>
            </a:r>
            <a:r>
              <a:rPr lang="fa-IR" sz="1000" dirty="0"/>
              <a:t>، </a:t>
            </a:r>
            <a:r>
              <a:rPr lang="fa-IR" sz="1000" dirty="0">
                <a:hlinkClick r:id="rId91" action="ppaction://hlinkfile" tooltip="عقول عشره"/>
              </a:rPr>
              <a:t>عقول عشره</a:t>
            </a:r>
            <a:r>
              <a:rPr lang="fa-IR" sz="1000" dirty="0"/>
              <a:t> و </a:t>
            </a:r>
            <a:r>
              <a:rPr lang="fa-IR" sz="1000" dirty="0">
                <a:hlinkClick r:id="rId92" action="ppaction://hlinkfile" tooltip="نفوس فلکی (صفحه وجود ندارد)"/>
              </a:rPr>
              <a:t>نفوس فلکی</a:t>
            </a:r>
            <a:r>
              <a:rPr lang="fa-IR" sz="1000" dirty="0"/>
              <a:t> در </a:t>
            </a:r>
            <a:r>
              <a:rPr lang="fa-IR" sz="1000" dirty="0">
                <a:hlinkClick r:id="rId93" action="ppaction://hlinkfile" tooltip="فلسفه سینوی (صفحه وجود ندارد)"/>
              </a:rPr>
              <a:t>فلسفه سینوی</a:t>
            </a:r>
            <a:r>
              <a:rPr lang="fa-IR" sz="1000" dirty="0"/>
              <a:t> را فراگرفت. همچنین نزد </a:t>
            </a:r>
            <a:r>
              <a:rPr lang="fa-IR" sz="1000" dirty="0">
                <a:hlinkClick r:id="rId94" action="ppaction://hlinkfile" tooltip="امیل بریه"/>
              </a:rPr>
              <a:t>امیل بریه</a:t>
            </a:r>
            <a:r>
              <a:rPr lang="fa-IR" sz="1000" dirty="0"/>
              <a:t> آرای </a:t>
            </a:r>
            <a:r>
              <a:rPr lang="fa-IR" sz="1000" dirty="0">
                <a:hlinkClick r:id="rId95" action="ppaction://hlinkfile" tooltip="فلوطین"/>
              </a:rPr>
              <a:t>فلوطین</a:t>
            </a:r>
            <a:r>
              <a:rPr lang="fa-IR" sz="1000" dirty="0"/>
              <a:t>، </a:t>
            </a:r>
            <a:r>
              <a:rPr lang="fa-IR" sz="1000" dirty="0">
                <a:hlinkClick r:id="rId96" action="ppaction://hlinkfile" tooltip="فلسفه نوافلاطونی"/>
              </a:rPr>
              <a:t>فلسفه نوافلاطونی</a:t>
            </a:r>
            <a:r>
              <a:rPr lang="fa-IR" sz="1000" dirty="0"/>
              <a:t> و رابطه اش با </a:t>
            </a:r>
            <a:r>
              <a:rPr lang="fa-IR" sz="1000" dirty="0">
                <a:hlinkClick r:id="rId97" action="ppaction://hlinkfile" tooltip="فلسفه هندی"/>
              </a:rPr>
              <a:t>فلسفه هندی</a:t>
            </a:r>
            <a:r>
              <a:rPr lang="fa-IR" sz="1000" dirty="0"/>
              <a:t> و </a:t>
            </a:r>
            <a:r>
              <a:rPr lang="fa-IR" sz="1000" dirty="0">
                <a:hlinkClick r:id="rId98" action="ppaction://hlinkfile" tooltip="اوپانیشادها"/>
              </a:rPr>
              <a:t>اوپانیشادها</a:t>
            </a:r>
            <a:r>
              <a:rPr lang="fa-IR" sz="1000" dirty="0"/>
              <a:t> را آموخت. </a:t>
            </a:r>
            <a:r>
              <a:rPr lang="fa-IR" sz="1000" baseline="30000" dirty="0">
                <a:hlinkClick r:id="rId99" action="ppaction://hlinkfile"/>
              </a:rPr>
              <a:t>[۷]</a:t>
            </a:r>
            <a:endParaRPr lang="fa-IR" sz="1000" dirty="0"/>
          </a:p>
          <a:p>
            <a:pPr algn="just" rtl="1"/>
            <a:r>
              <a:rPr lang="fa-IR" sz="1000" dirty="0"/>
              <a:t>کربن در مدرسه زبان های شرقی نزد </a:t>
            </a:r>
            <a:r>
              <a:rPr lang="fa-IR" sz="1000" dirty="0">
                <a:hlinkClick r:id="rId100" action="ppaction://hlinkfile" tooltip="لویی ماسینیون"/>
              </a:rPr>
              <a:t>لویی ماسینیون</a:t>
            </a:r>
            <a:r>
              <a:rPr lang="fa-IR" sz="1000" dirty="0"/>
              <a:t> تلمذ کرد و ماسینیون </a:t>
            </a:r>
            <a:r>
              <a:rPr lang="fa-IR" sz="1000" dirty="0">
                <a:hlinkClick r:id="rId101" action="ppaction://hlinkfile" tooltip="عرفان"/>
              </a:rPr>
              <a:t>عرفان</a:t>
            </a:r>
            <a:r>
              <a:rPr lang="fa-IR" sz="1000" dirty="0"/>
              <a:t> و </a:t>
            </a:r>
            <a:r>
              <a:rPr lang="fa-IR" sz="1000" dirty="0">
                <a:hlinkClick r:id="rId102" action="ppaction://hlinkfile" tooltip="شهاب الدین سهروردی"/>
              </a:rPr>
              <a:t>شهاب الدین سهروردی</a:t>
            </a:r>
            <a:r>
              <a:rPr lang="fa-IR" sz="1000" dirty="0"/>
              <a:t>(ف. ۱۱۹۱ م.) را به وی معرفی کرد. آشنایی با سهروردی سبب شد وی مطالعه آیین ها و اندیشه های </a:t>
            </a:r>
            <a:r>
              <a:rPr lang="fa-IR" sz="1000" dirty="0">
                <a:hlinkClick r:id="rId103" action="ppaction://hlinkfile" tooltip="هندوئیسم"/>
              </a:rPr>
              <a:t>هندی</a:t>
            </a:r>
            <a:r>
              <a:rPr lang="fa-IR" sz="1000" dirty="0"/>
              <a:t> را رها کند و به آثار معرفتی فارسی و عربی بپردازد. </a:t>
            </a:r>
            <a:r>
              <a:rPr lang="fa-IR" sz="1000" baseline="30000" dirty="0">
                <a:hlinkClick r:id="rId104" action="ppaction://hlinkfile"/>
              </a:rPr>
              <a:t>[۸]</a:t>
            </a:r>
            <a:r>
              <a:rPr lang="fa-IR" sz="1000" dirty="0"/>
              <a:t> کربن توسط ماسینیون با </a:t>
            </a:r>
            <a:r>
              <a:rPr lang="fa-IR" sz="1000" dirty="0">
                <a:hlinkClick r:id="rId105" action="ppaction://hlinkfile" tooltip="تشیع"/>
              </a:rPr>
              <a:t>تشیع</a:t>
            </a:r>
            <a:r>
              <a:rPr lang="fa-IR" sz="1000" dirty="0"/>
              <a:t> و </a:t>
            </a:r>
            <a:r>
              <a:rPr lang="fa-IR" sz="1000" dirty="0">
                <a:hlinkClick r:id="rId106" action="ppaction://hlinkfile" tooltip="تصوف"/>
              </a:rPr>
              <a:t>تصوف</a:t>
            </a:r>
            <a:r>
              <a:rPr lang="fa-IR" sz="1000" dirty="0"/>
              <a:t> آشنا شد. اما به زعم کربن، ماسینیون از متون تشیع بی اطلاع بود. ماسینیون بیشتر مجذوب </a:t>
            </a:r>
            <a:r>
              <a:rPr lang="fa-IR" sz="1000" dirty="0">
                <a:hlinkClick r:id="rId107" action="ppaction://hlinkfile" tooltip="حلاج"/>
              </a:rPr>
              <a:t>حلاج</a:t>
            </a:r>
            <a:r>
              <a:rPr lang="fa-IR" sz="1000" dirty="0"/>
              <a:t> اما کربن به </a:t>
            </a:r>
            <a:r>
              <a:rPr lang="fa-IR" sz="1000" dirty="0">
                <a:hlinkClick r:id="rId108" action="ppaction://hlinkfile" tooltip="ابن عربی"/>
              </a:rPr>
              <a:t>ابن عربی</a:t>
            </a:r>
            <a:r>
              <a:rPr lang="fa-IR" sz="1000" dirty="0"/>
              <a:t> و سهروردی گرایش داشت. </a:t>
            </a:r>
            <a:r>
              <a:rPr lang="fa-IR" sz="1000" baseline="30000" dirty="0">
                <a:hlinkClick r:id="rId109" action="ppaction://hlinkfile"/>
              </a:rPr>
              <a:t>[۹]</a:t>
            </a:r>
            <a:r>
              <a:rPr lang="fa-IR" sz="1000" dirty="0"/>
              <a:t> ماسینون با مشاهده اشتیاق هانری کربن به فلسفه و </a:t>
            </a:r>
            <a:r>
              <a:rPr lang="fa-IR" sz="1000" dirty="0">
                <a:hlinkClick r:id="rId101" action="ppaction://hlinkfile" tooltip="عرفان"/>
              </a:rPr>
              <a:t>عرفان</a:t>
            </a:r>
            <a:r>
              <a:rPr lang="fa-IR" sz="1000" dirty="0"/>
              <a:t>، کتاب </a:t>
            </a:r>
            <a:r>
              <a:rPr lang="fa-IR" sz="1000" dirty="0">
                <a:hlinkClick r:id="rId110" action="ppaction://hlinkfile" tooltip="حکمت الاشراق"/>
              </a:rPr>
              <a:t>حکمت الاشراق</a:t>
            </a:r>
            <a:r>
              <a:rPr lang="fa-IR" sz="1000" dirty="0"/>
              <a:t>، مهمترین اثر فلسفی سهروردی، را به وی هدیه می دهد. کربن در خصوص گرایش شدیدش به سهروردی می گوید «من هم که از پیروان جوان افلاطون بودم ناگزیر نمی توانستم از تأثیر آتشی که در دم «امام افلاطونیان پارس» ساری بود، در امان بمانم.»</a:t>
            </a:r>
            <a:r>
              <a:rPr lang="fa-IR" sz="1000" baseline="30000" dirty="0">
                <a:hlinkClick r:id="rId111" action="ppaction://hlinkfile"/>
              </a:rPr>
              <a:t>[۱۰]</a:t>
            </a:r>
            <a:endParaRPr lang="fa-IR" sz="1000" dirty="0"/>
          </a:p>
          <a:p>
            <a:pPr algn="just" rtl="1"/>
            <a:r>
              <a:rPr lang="fa-IR" sz="1000" dirty="0"/>
              <a:t>هانری کربن در آلمان از فلسفه </a:t>
            </a:r>
            <a:r>
              <a:rPr lang="fa-IR" sz="1000" dirty="0">
                <a:hlinkClick r:id="rId112" action="ppaction://hlinkfile" tooltip="پدیده‌شناسی (فلسفه)"/>
              </a:rPr>
              <a:t>پدیدارشناسی</a:t>
            </a:r>
            <a:r>
              <a:rPr lang="fa-IR" sz="1000" dirty="0"/>
              <a:t> </a:t>
            </a:r>
            <a:r>
              <a:rPr lang="fa-IR" sz="1000" dirty="0">
                <a:hlinkClick r:id="rId113" action="ppaction://hlinkfile" tooltip="ادموند هوسرل"/>
              </a:rPr>
              <a:t>ادموند هوسرل</a:t>
            </a:r>
            <a:r>
              <a:rPr lang="fa-IR" sz="1000" dirty="0"/>
              <a:t> و </a:t>
            </a:r>
            <a:r>
              <a:rPr lang="fa-IR" sz="1000" dirty="0">
                <a:hlinkClick r:id="rId114" action="ppaction://hlinkfile" tooltip="هرمنوتیک"/>
              </a:rPr>
              <a:t>هرمنوتیک فلسفی</a:t>
            </a:r>
            <a:r>
              <a:rPr lang="fa-IR" sz="1000" dirty="0"/>
              <a:t> مارتین هایدگر متأثر شد و بعدا در </a:t>
            </a:r>
            <a:r>
              <a:rPr lang="fa-IR" sz="1000" dirty="0">
                <a:hlinkClick r:id="rId115" action="ppaction://hlinkfile" tooltip="روش شناسی"/>
              </a:rPr>
              <a:t>روش شناسی</a:t>
            </a:r>
            <a:r>
              <a:rPr lang="fa-IR" sz="1000" dirty="0"/>
              <a:t> خود در مطالعه فلسفه اسلامی و عرفان نظری از آن بهره جست. خود وی از آن بمثابه «کلید هرمنوتیک» برای گشودن قفل فلسفه اسلامی یاد می کند. وی با استفاده از درس های ژوزف و ژان باروزی</a:t>
            </a:r>
            <a:r>
              <a:rPr lang="fa-IR" sz="1000" baseline="30000" dirty="0">
                <a:hlinkClick r:id="rId116" action="ppaction://hlinkfile"/>
              </a:rPr>
              <a:t>[i]</a:t>
            </a:r>
            <a:r>
              <a:rPr lang="fa-IR" sz="1000" dirty="0"/>
              <a:t> درخصوص الهیات ماترین لوتر به موضوع «پدیدار کتاب مقدس» و رویکرد هرمنوتیک به آن علاقمند شد.</a:t>
            </a:r>
            <a:r>
              <a:rPr lang="fa-IR" sz="1000" baseline="30000" dirty="0">
                <a:hlinkClick r:id="rId21" action="ppaction://hlinkfile"/>
              </a:rPr>
              <a:t>[۴]</a:t>
            </a:r>
            <a:r>
              <a:rPr lang="fa-IR" sz="1000" dirty="0"/>
              <a:t> بعدا، این رویکرد در «تاریخ فلسفه اسلامی» وی جایگاهی محوری یافت</a:t>
            </a:r>
            <a:r>
              <a:rPr lang="fa-IR" sz="1000" dirty="0" smtClean="0"/>
              <a:t>.</a:t>
            </a:r>
          </a:p>
          <a:p>
            <a:pPr algn="just" rtl="1"/>
            <a:r>
              <a:rPr lang="fa-IR" sz="1000" b="1" dirty="0"/>
              <a:t>فعالیت‌های علمی[</a:t>
            </a:r>
            <a:r>
              <a:rPr lang="fa-IR" sz="1000" b="1" dirty="0">
                <a:hlinkClick r:id="rId117" action="ppaction://hlinkfile" tooltip="ویرایش بخش: فعالیت‌های علمی"/>
              </a:rPr>
              <a:t>ویرایش</a:t>
            </a:r>
            <a:r>
              <a:rPr lang="fa-IR" sz="1000" b="1" dirty="0"/>
              <a:t>]</a:t>
            </a:r>
          </a:p>
          <a:p>
            <a:pPr algn="just" rtl="1"/>
            <a:r>
              <a:rPr lang="fa-IR" sz="1000" dirty="0"/>
              <a:t>وی در خلال سال های ۱۹۳۵ تا ۱۹۳۶ در مؤسسه فرانسوی </a:t>
            </a:r>
            <a:r>
              <a:rPr lang="fa-IR" sz="1000" dirty="0">
                <a:hlinkClick r:id="rId118" action="ppaction://hlinkfile" tooltip="برلین"/>
              </a:rPr>
              <a:t>برلین</a:t>
            </a:r>
            <a:r>
              <a:rPr lang="fa-IR" sz="1000" dirty="0"/>
              <a:t> مستقر بود و از هایدگر بهره می جست و توانست ترجمه </a:t>
            </a:r>
            <a:r>
              <a:rPr lang="fa-IR" sz="1000" dirty="0">
                <a:hlinkClick r:id="rId119" action="ppaction://hlinkfile" tooltip="متافیزیک چیست (صفحه وجود ندارد)"/>
              </a:rPr>
              <a:t>متافیزیک چیست</a:t>
            </a:r>
            <a:r>
              <a:rPr lang="fa-IR" sz="1000" dirty="0"/>
              <a:t> و نیز بخشی از </a:t>
            </a:r>
            <a:r>
              <a:rPr lang="fa-IR" sz="1000" dirty="0">
                <a:hlinkClick r:id="rId120" action="ppaction://hlinkfile" tooltip="هستی و زمان"/>
              </a:rPr>
              <a:t>هستی و زمان</a:t>
            </a:r>
            <a:r>
              <a:rPr lang="fa-IR" sz="1000" dirty="0"/>
              <a:t> وی را انجام دهد. </a:t>
            </a:r>
            <a:r>
              <a:rPr lang="fa-IR" sz="1000" baseline="30000" dirty="0">
                <a:hlinkClick r:id="rId21" action="ppaction://hlinkfile"/>
              </a:rPr>
              <a:t>[۴]</a:t>
            </a:r>
            <a:r>
              <a:rPr lang="fa-IR" sz="1000" dirty="0"/>
              <a:t> کربن نخستین کسی است که آثار هایدگر را به </a:t>
            </a:r>
            <a:r>
              <a:rPr lang="fa-IR" sz="1000" dirty="0">
                <a:hlinkClick r:id="rId29" action="ppaction://hlinkfile" tooltip="فرانسه"/>
              </a:rPr>
              <a:t>فرانسه</a:t>
            </a:r>
            <a:r>
              <a:rPr lang="fa-IR" sz="1000" dirty="0"/>
              <a:t> ترجمه می‌کند. </a:t>
            </a:r>
            <a:r>
              <a:rPr lang="fa-IR" sz="1000" dirty="0">
                <a:hlinkClick r:id="rId121" action="ppaction://hlinkfile" tooltip="ژان برن (صفحه وجود ندارد)"/>
              </a:rPr>
              <a:t>ژان برن</a:t>
            </a:r>
            <a:r>
              <a:rPr lang="fa-IR" sz="1000" dirty="0"/>
              <a:t> تأکید می‌کند که قبل از کربن، تنها نقل قول‌هایی پراکنده از هایدگر در </a:t>
            </a:r>
            <a:r>
              <a:rPr lang="fa-IR" sz="1000" dirty="0">
                <a:hlinkClick r:id="rId29" action="ppaction://hlinkfile" tooltip="فرانسه"/>
              </a:rPr>
              <a:t>فرانسه</a:t>
            </a:r>
            <a:r>
              <a:rPr lang="fa-IR" sz="1000" dirty="0"/>
              <a:t> وجود داشت و نام نویسندة هستی و زمان هنوز به گوش جامعه فلسفیِ فرانسوی زبان نرسیده بود.</a:t>
            </a:r>
            <a:r>
              <a:rPr lang="fa-IR" sz="1000" baseline="30000" dirty="0">
                <a:hlinkClick r:id="rId122" action="ppaction://hlinkfile"/>
              </a:rPr>
              <a:t>[۱۱]</a:t>
            </a:r>
            <a:r>
              <a:rPr lang="fa-IR" sz="1000" dirty="0"/>
              <a:t> </a:t>
            </a:r>
            <a:r>
              <a:rPr lang="fa-IR" sz="1000" dirty="0">
                <a:hlinkClick r:id="rId123" action="ppaction://hlinkfile" tooltip="سارتر"/>
              </a:rPr>
              <a:t>سارتر</a:t>
            </a:r>
            <a:r>
              <a:rPr lang="fa-IR" sz="1000" dirty="0"/>
              <a:t> از طریق ترجمة کربن است که با هایدگر آشنا می‌شود و تأثیرات هایدگر بر سنت فلسفی معاصر فرانسه نیز از طریق کربن رخ می‌دهد. </a:t>
            </a:r>
            <a:r>
              <a:rPr lang="fa-IR" sz="1000" dirty="0">
                <a:hlinkClick r:id="rId124" action="ppaction://hlinkfile" tooltip="سیمون دوبوار"/>
              </a:rPr>
              <a:t>سیمون دوبوار</a:t>
            </a:r>
            <a:r>
              <a:rPr lang="fa-IR" sz="1000" dirty="0"/>
              <a:t> در کتاب «ضرورت زمان» به اهمیت این آشنایی اشاره می‌کند:</a:t>
            </a:r>
          </a:p>
          <a:p>
            <a:pPr algn="just" rtl="1"/>
            <a:r>
              <a:rPr lang="fa-IR" sz="1000" dirty="0"/>
              <a:t>«سارتر نخستین بار، از طریق ترجمة کربن با هایدگر آشنا شد، و حاجت به توضیح نیست که این آشنایی، در سرنوشت فکری سارتر چه تأثیری داشته است.»</a:t>
            </a:r>
          </a:p>
          <a:p>
            <a:pPr algn="just" rtl="1"/>
            <a:r>
              <a:rPr lang="fa-IR" sz="1000" dirty="0"/>
              <a:t>وی به تحقیق در آثار </a:t>
            </a:r>
            <a:r>
              <a:rPr lang="fa-IR" sz="1000" dirty="0">
                <a:hlinkClick r:id="rId125" action="ppaction://hlinkfile" tooltip="امانوئل سویدنبرگ"/>
              </a:rPr>
              <a:t>امانوئل سویدنبرگ</a:t>
            </a:r>
            <a:r>
              <a:rPr lang="fa-IR" sz="1000" dirty="0"/>
              <a:t>(۱۷۷۲-۱۶۸۸)در خصوص تلازم امور </a:t>
            </a:r>
            <a:r>
              <a:rPr lang="fa-IR" sz="1000" dirty="0">
                <a:hlinkClick r:id="rId126" action="ppaction://hlinkfile" tooltip="مادی"/>
              </a:rPr>
              <a:t>مادی</a:t>
            </a:r>
            <a:r>
              <a:rPr lang="fa-IR" sz="1000" dirty="0"/>
              <a:t> و </a:t>
            </a:r>
            <a:r>
              <a:rPr lang="fa-IR" sz="1000" dirty="0">
                <a:hlinkClick r:id="rId127" action="ppaction://hlinkfile" tooltip="معنویت"/>
              </a:rPr>
              <a:t>روحانی</a:t>
            </a:r>
            <a:r>
              <a:rPr lang="fa-IR" sz="1000" dirty="0"/>
              <a:t> پرداخت. همچنین نخستین تلاش ها برای معرفی سهروردی به جامعه فکری فرانسه را انجام داد. وی با همکاری </a:t>
            </a:r>
            <a:r>
              <a:rPr lang="fa-IR" sz="1000" dirty="0">
                <a:hlinkClick r:id="rId128" action="ppaction://hlinkfile" tooltip="الیزر پاول کراوس"/>
              </a:rPr>
              <a:t>پاول کراوس</a:t>
            </a:r>
            <a:r>
              <a:rPr lang="fa-IR" sz="1000" dirty="0"/>
              <a:t>، </a:t>
            </a:r>
            <a:r>
              <a:rPr lang="fa-IR" sz="1000" dirty="0">
                <a:hlinkClick r:id="rId129" action="ppaction://hlinkfile" tooltip="آواز پرجبرئیل (صفحه وجود ندارد)"/>
              </a:rPr>
              <a:t>آواز پرجبرئیل</a:t>
            </a:r>
            <a:r>
              <a:rPr lang="fa-IR" sz="1000" dirty="0"/>
              <a:t> را در سال ۱۹۳۵ ترجمه کرد و سپس «سهروردی بنیانگزار حکمت اشراق»</a:t>
            </a:r>
            <a:r>
              <a:rPr lang="fa-IR" sz="1000" baseline="30000" dirty="0">
                <a:hlinkClick r:id="rId130" action="ppaction://hlinkfile"/>
              </a:rPr>
              <a:t>[j]</a:t>
            </a:r>
            <a:r>
              <a:rPr lang="fa-IR" sz="1000" dirty="0"/>
              <a:t> را در سال ۱۹۳۹ تألیف کرد.</a:t>
            </a:r>
            <a:r>
              <a:rPr lang="fa-IR" sz="1000" baseline="30000" dirty="0">
                <a:hlinkClick r:id="rId21" action="ppaction://hlinkfile"/>
              </a:rPr>
              <a:t>[۴]</a:t>
            </a:r>
            <a:r>
              <a:rPr lang="fa-IR" sz="1000" dirty="0"/>
              <a:t> در ۱۹۳۷، کربن جانشین </a:t>
            </a:r>
            <a:r>
              <a:rPr lang="fa-IR" sz="1000" dirty="0">
                <a:hlinkClick r:id="rId131" action="ppaction://hlinkfile" tooltip="الکساندر کویره (صفحه وجود ندارد)"/>
              </a:rPr>
              <a:t>الکساندر کویره</a:t>
            </a:r>
            <a:r>
              <a:rPr lang="fa-IR" sz="1000" baseline="30000" dirty="0">
                <a:hlinkClick r:id="rId132" action="ppaction://hlinkfile"/>
              </a:rPr>
              <a:t>[k]</a:t>
            </a:r>
            <a:r>
              <a:rPr lang="fa-IR" sz="1000" dirty="0"/>
              <a:t> در دانشگاه سوربن شد و به تدریس دروسی درباره </a:t>
            </a:r>
            <a:r>
              <a:rPr lang="fa-IR" sz="1000" dirty="0">
                <a:hlinkClick r:id="rId133" action="ppaction://hlinkfile" tooltip="الهیات"/>
              </a:rPr>
              <a:t>الهیات</a:t>
            </a:r>
            <a:r>
              <a:rPr lang="fa-IR" sz="1000" dirty="0"/>
              <a:t> </a:t>
            </a:r>
            <a:r>
              <a:rPr lang="fa-IR" sz="1000" dirty="0">
                <a:hlinkClick r:id="rId134" action="ppaction://hlinkfile" tooltip="مارتین لوتر"/>
              </a:rPr>
              <a:t>لوتری</a:t>
            </a:r>
            <a:r>
              <a:rPr lang="fa-IR" sz="1000" dirty="0"/>
              <a:t> </a:t>
            </a:r>
            <a:r>
              <a:rPr lang="fa-IR" sz="1000" dirty="0">
                <a:hlinkClick r:id="rId135" action="ppaction://hlinkfile" tooltip="یوهان گئورگ هامان"/>
              </a:rPr>
              <a:t>یوهان گئورگ هامان</a:t>
            </a:r>
            <a:r>
              <a:rPr lang="fa-IR" sz="1000" dirty="0"/>
              <a:t>(۱۷۳۰-۸۸) و </a:t>
            </a:r>
            <a:r>
              <a:rPr lang="fa-IR" sz="1000" dirty="0">
                <a:hlinkClick r:id="rId136" action="ppaction://hlinkfile" tooltip="هرمنوتیک"/>
              </a:rPr>
              <a:t>هرمنوتیک</a:t>
            </a:r>
            <a:r>
              <a:rPr lang="fa-IR" sz="1000" dirty="0"/>
              <a:t> لوتری پرداخت.</a:t>
            </a:r>
            <a:r>
              <a:rPr lang="fa-IR" sz="1000" baseline="30000" dirty="0">
                <a:hlinkClick r:id="rId21" action="ppaction://hlinkfile"/>
              </a:rPr>
              <a:t>[۴]</a:t>
            </a:r>
            <a:endParaRPr lang="fa-IR" sz="1000" dirty="0"/>
          </a:p>
          <a:p>
            <a:pPr algn="just" rtl="1"/>
            <a:r>
              <a:rPr lang="fa-IR" sz="1000" dirty="0"/>
              <a:t>کربن در سال ۱۹۳۹ مأمور شد که به </a:t>
            </a:r>
            <a:r>
              <a:rPr lang="fa-IR" sz="1000" dirty="0">
                <a:hlinkClick r:id="rId137" action="ppaction://hlinkfile" tooltip="استانبول"/>
              </a:rPr>
              <a:t>استانبول</a:t>
            </a:r>
            <a:r>
              <a:rPr lang="fa-IR" sz="1000" dirty="0"/>
              <a:t> برود و عکس دستنوشته های سهروردی را که در کتابخانه های این شهر پراکنده بود، را تهیه کند. اما وقوع </a:t>
            </a:r>
            <a:r>
              <a:rPr lang="fa-IR" sz="1000" dirty="0">
                <a:hlinkClick r:id="rId138" action="ppaction://hlinkfile" tooltip="جنگ جهانی دوم"/>
              </a:rPr>
              <a:t>جنگ جهانی دوم</a:t>
            </a:r>
            <a:r>
              <a:rPr lang="fa-IR" sz="1000" dirty="0"/>
              <a:t>، سبب شد مأموریت وی تا ۱۹۴۵ طول بکشد. او در این مدت به غربتی ناخواسته به ژرفنای اندیشه های سهروردی راه یافت و به تعبیر خودش این گفت و گوی هر روزه با سهروردی در سکوت، «علم </a:t>
            </a:r>
            <a:r>
              <a:rPr lang="fa-IR" sz="1000" dirty="0">
                <a:hlinkClick r:id="rId139" action="ppaction://hlinkfile" tooltip="تقیه"/>
              </a:rPr>
              <a:t>تقیه</a:t>
            </a:r>
            <a:r>
              <a:rPr lang="fa-IR" sz="1000" dirty="0"/>
              <a:t>» را به وی آموخت.</a:t>
            </a:r>
            <a:r>
              <a:rPr lang="fa-IR" sz="1000" baseline="30000" dirty="0">
                <a:hlinkClick r:id="rId140" action="ppaction://hlinkfile"/>
              </a:rPr>
              <a:t>[۱۲]</a:t>
            </a:r>
            <a:endParaRPr lang="fa-IR" sz="1000" dirty="0"/>
          </a:p>
          <a:p>
            <a:pPr algn="just" rtl="1"/>
            <a:r>
              <a:rPr lang="fa-IR" sz="1000" dirty="0"/>
              <a:t>کربن با مأموریتی در سال ۱۹۴۵ از استانبول عازم </a:t>
            </a:r>
            <a:r>
              <a:rPr lang="fa-IR" sz="1000" dirty="0">
                <a:hlinkClick r:id="rId28" action="ppaction://hlinkfile" tooltip="ایران"/>
              </a:rPr>
              <a:t>ایران</a:t>
            </a:r>
            <a:r>
              <a:rPr lang="fa-IR" sz="1000" dirty="0"/>
              <a:t> می شود</a:t>
            </a:r>
            <a:r>
              <a:rPr lang="fa-IR" sz="1000" baseline="30000" dirty="0">
                <a:hlinkClick r:id="rId141" action="ppaction://hlinkfile"/>
              </a:rPr>
              <a:t>[۱۳]</a:t>
            </a:r>
            <a:r>
              <a:rPr lang="fa-IR" sz="1000" dirty="0"/>
              <a:t> و در ۱۴ سپتامبر ۱۹۴۵ به </a:t>
            </a:r>
            <a:r>
              <a:rPr lang="fa-IR" sz="1000" dirty="0">
                <a:hlinkClick r:id="rId142" action="ppaction://hlinkfile" tooltip="تهران"/>
              </a:rPr>
              <a:t>تهران</a:t>
            </a:r>
            <a:r>
              <a:rPr lang="fa-IR" sz="1000" dirty="0"/>
              <a:t> می رسد. نخستین دیدار وی با </a:t>
            </a:r>
            <a:r>
              <a:rPr lang="fa-IR" sz="1000" dirty="0">
                <a:hlinkClick r:id="rId143" action="ppaction://hlinkfile" tooltip="ابراهیم پورداوود"/>
              </a:rPr>
              <a:t>ابراهیم پورداوود</a:t>
            </a:r>
            <a:r>
              <a:rPr lang="fa-IR" sz="1000" dirty="0"/>
              <a:t>، مترجم </a:t>
            </a:r>
            <a:r>
              <a:rPr lang="fa-IR" sz="1000" dirty="0">
                <a:hlinkClick r:id="rId144" action="ppaction://hlinkfile" tooltip="اوستا"/>
              </a:rPr>
              <a:t>اوستا</a:t>
            </a:r>
            <a:r>
              <a:rPr lang="fa-IR" sz="1000" dirty="0"/>
              <a:t> به فارسی، </a:t>
            </a:r>
            <a:r>
              <a:rPr lang="fa-IR" sz="1000" dirty="0">
                <a:hlinkClick r:id="rId145" action="ppaction://hlinkfile" tooltip="صادق هدایت"/>
              </a:rPr>
              <a:t>صادق هدایت</a:t>
            </a:r>
            <a:r>
              <a:rPr lang="fa-IR" sz="1000" dirty="0"/>
              <a:t>، </a:t>
            </a:r>
            <a:r>
              <a:rPr lang="fa-IR" sz="1000" dirty="0">
                <a:hlinkClick r:id="rId36" action="ppaction://hlinkfile" tooltip="محمد معین"/>
              </a:rPr>
              <a:t>محمد معین</a:t>
            </a:r>
            <a:r>
              <a:rPr lang="fa-IR" sz="1000" dirty="0"/>
              <a:t> و </a:t>
            </a:r>
            <a:r>
              <a:rPr lang="fa-IR" sz="1000" dirty="0">
                <a:hlinkClick r:id="rId146" action="ppaction://hlinkfile" tooltip="مهدی بیانی"/>
              </a:rPr>
              <a:t>مهدی بیانی</a:t>
            </a:r>
            <a:r>
              <a:rPr lang="fa-IR" sz="1000" dirty="0"/>
              <a:t> بود. به تعبیر </a:t>
            </a:r>
            <a:r>
              <a:rPr lang="fa-IR" sz="1000" dirty="0">
                <a:hlinkClick r:id="rId34" action="ppaction://hlinkfile" tooltip="داریوش شایگان"/>
              </a:rPr>
              <a:t>داریوش شایگان</a:t>
            </a:r>
            <a:r>
              <a:rPr lang="fa-IR" sz="1000" dirty="0"/>
              <a:t> کربن با سخنرانی «مایه های </a:t>
            </a:r>
            <a:r>
              <a:rPr lang="fa-IR" sz="1000" dirty="0">
                <a:hlinkClick r:id="rId147" action="ppaction://hlinkfile" tooltip="زرتشتی"/>
              </a:rPr>
              <a:t>زرتشتی</a:t>
            </a:r>
            <a:r>
              <a:rPr lang="fa-IR" sz="1000" dirty="0"/>
              <a:t> در فلسفه سهروردی»</a:t>
            </a:r>
            <a:r>
              <a:rPr lang="fa-IR" sz="1000" baseline="30000" dirty="0">
                <a:hlinkClick r:id="rId148" action="ppaction://hlinkfile"/>
              </a:rPr>
              <a:t>[l]</a:t>
            </a:r>
            <a:r>
              <a:rPr lang="fa-IR" sz="1000" dirty="0"/>
              <a:t> در </a:t>
            </a:r>
            <a:r>
              <a:rPr lang="fa-IR" sz="1000" dirty="0">
                <a:hlinkClick r:id="rId149" action="ppaction://hlinkfile" tooltip="انجمن ایرانشناسی (صفحه وجود ندارد)"/>
              </a:rPr>
              <a:t>انجمن ایرانشناسی</a:t>
            </a:r>
            <a:r>
              <a:rPr lang="fa-IR" sz="1000" dirty="0"/>
              <a:t> در نوامبر ۱۹۴۵ پای در حیات روشنفکری ایران می گذارد. او با هدف معرفی میراث حکمی ایران بخش ایرانشناسی را در انیستیتو فرانسه راه می اندازد و مجموعه کتابخانه ایران را تأسیس می کند. او انتشار «مجموعه ایرانشناسی» را آغاز می کند و طی بیست و پنج سال بیست و دو مجلد از آثار حکمی منتشر نشده فارسی و عربی را منشتر می کند.</a:t>
            </a:r>
            <a:r>
              <a:rPr lang="fa-IR" sz="1000" baseline="30000" dirty="0">
                <a:hlinkClick r:id="rId150" action="ppaction://hlinkfile"/>
              </a:rPr>
              <a:t>[۱۴]</a:t>
            </a:r>
            <a:r>
              <a:rPr lang="fa-IR" sz="1000" dirty="0"/>
              <a:t> وی تا سال ۱۹۵۴ رئیس اداره مطالعات ایرانی انجمن ایرانشناسی فرانسه در تهران بود. در آن سال، وی جانشین لوئی ماسینیون در بخش علوم مذهبی مدرسه عملی مطالعات عالی</a:t>
            </a:r>
            <a:r>
              <a:rPr lang="fa-IR" sz="1000" baseline="30000" dirty="0">
                <a:hlinkClick r:id="rId151" action="ppaction://hlinkfile"/>
              </a:rPr>
              <a:t>[m]</a:t>
            </a:r>
            <a:r>
              <a:rPr lang="fa-IR" sz="1000" dirty="0"/>
              <a:t> پاریس شد.</a:t>
            </a:r>
            <a:r>
              <a:rPr lang="fa-IR" sz="1000" baseline="30000" dirty="0">
                <a:hlinkClick r:id="rId152" action="ppaction://hlinkfile"/>
              </a:rPr>
              <a:t>[۱۵]</a:t>
            </a:r>
            <a:r>
              <a:rPr lang="fa-IR" sz="1000" baseline="30000" dirty="0">
                <a:hlinkClick r:id="rId21" action="ppaction://hlinkfile"/>
              </a:rPr>
              <a:t>[۴]</a:t>
            </a:r>
            <a:endParaRPr lang="fa-IR" sz="1000" dirty="0"/>
          </a:p>
          <a:p>
            <a:pPr algn="just" rtl="1"/>
            <a:r>
              <a:rPr lang="fa-IR" sz="1000" dirty="0" smtClean="0"/>
              <a:t>.</a:t>
            </a:r>
            <a:r>
              <a:rPr lang="fa-IR" sz="1000" baseline="30000" dirty="0" smtClean="0"/>
              <a:t>[</a:t>
            </a:r>
            <a:r>
              <a:rPr lang="fa-IR" sz="1000" baseline="30000" dirty="0"/>
              <a:t>۲۰</a:t>
            </a:r>
            <a:r>
              <a:rPr lang="fa-IR" sz="1000" baseline="30000" dirty="0" smtClean="0"/>
              <a:t>]</a:t>
            </a:r>
            <a:endParaRPr lang="fa-IR" sz="1000" dirty="0"/>
          </a:p>
        </p:txBody>
      </p:sp>
      <p:sp>
        <p:nvSpPr>
          <p:cNvPr id="3" name="Picture Placeholder 2"/>
          <p:cNvSpPr>
            <a:spLocks noGrp="1"/>
          </p:cNvSpPr>
          <p:nvPr>
            <p:ph type="pic" sz="quarter" idx="15"/>
          </p:nvPr>
        </p:nvSpPr>
        <p:spPr/>
      </p:sp>
      <p:sp>
        <p:nvSpPr>
          <p:cNvPr id="5" name="Picture Placeholder 4"/>
          <p:cNvSpPr>
            <a:spLocks noGrp="1"/>
          </p:cNvSpPr>
          <p:nvPr>
            <p:ph type="pic" sz="quarter" idx="15"/>
          </p:nvPr>
        </p:nvSpPr>
        <p:spPr/>
      </p:sp>
    </p:spTree>
    <p:extLst>
      <p:ext uri="{BB962C8B-B14F-4D97-AF65-F5344CB8AC3E}">
        <p14:creationId xmlns:p14="http://schemas.microsoft.com/office/powerpoint/2010/main" val="3874869272"/>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100CMx140CM">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PosterPresentations.com-100CMx140CM</Template>
  <TotalTime>642</TotalTime>
  <Words>2282</Words>
  <Application>Microsoft Office PowerPoint</Application>
  <PresentationFormat>A3 Paper (297x420 mm)</PresentationFormat>
  <Paragraphs>40</Paragraphs>
  <Slides>1</Slides>
  <Notes>0</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PosterPresentations.com-100CMx140CM</vt:lpstr>
      <vt:lpstr>Classic - Wide Center</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dc:description>This template is the property of PosterPresentations.com. Call us if you need help with this poster template._x000d_
1-866-649-3004           _x000d_
 (c)PosterPresentations.com</dc:description>
  <cp:lastModifiedBy>mitteam</cp:lastModifiedBy>
  <cp:revision>98</cp:revision>
  <dcterms:created xsi:type="dcterms:W3CDTF">2012-02-10T00:21:22Z</dcterms:created>
  <dcterms:modified xsi:type="dcterms:W3CDTF">2016-04-01T11:43:11Z</dcterms:modified>
</cp:coreProperties>
</file>